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sldIdLst>
    <p:sldId id="256" r:id="rId2"/>
    <p:sldId id="265" r:id="rId3"/>
    <p:sldId id="257" r:id="rId4"/>
    <p:sldId id="268" r:id="rId5"/>
    <p:sldId id="269" r:id="rId6"/>
    <p:sldId id="259" r:id="rId7"/>
    <p:sldId id="261" r:id="rId8"/>
    <p:sldId id="263" r:id="rId9"/>
    <p:sldId id="264" r:id="rId10"/>
    <p:sldId id="260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8A095C1-24E4-A947-6D74-8D8C5B4D6580}" name="Jana Veselá" initials="JV" userId="6c02ad9ce87e39d1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9E384F-6322-443C-B242-D85B72ED75DF}" v="30" dt="2022-04-01T13:44:08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563" autoAdjust="0"/>
  </p:normalViewPr>
  <p:slideViewPr>
    <p:cSldViewPr snapToGrid="0">
      <p:cViewPr varScale="1">
        <p:scale>
          <a:sx n="73" d="100"/>
          <a:sy n="73" d="100"/>
        </p:scale>
        <p:origin x="102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a Veselá" userId="6c02ad9ce87e39d1" providerId="LiveId" clId="{154E426B-4A41-4E6E-AD65-C84F9FAAB6BC}"/>
    <pc:docChg chg="modSld sldOrd">
      <pc:chgData name="Jana Veselá" userId="6c02ad9ce87e39d1" providerId="LiveId" clId="{154E426B-4A41-4E6E-AD65-C84F9FAAB6BC}" dt="2022-04-01T20:02:53.877" v="8"/>
      <pc:docMkLst>
        <pc:docMk/>
      </pc:docMkLst>
      <pc:sldChg chg="modNotesTx">
        <pc:chgData name="Jana Veselá" userId="6c02ad9ce87e39d1" providerId="LiveId" clId="{154E426B-4A41-4E6E-AD65-C84F9FAAB6BC}" dt="2022-04-01T13:48:05.522" v="5" actId="20577"/>
        <pc:sldMkLst>
          <pc:docMk/>
          <pc:sldMk cId="4164290531" sldId="259"/>
        </pc:sldMkLst>
      </pc:sldChg>
      <pc:sldChg chg="modNotesTx">
        <pc:chgData name="Jana Veselá" userId="6c02ad9ce87e39d1" providerId="LiveId" clId="{154E426B-4A41-4E6E-AD65-C84F9FAAB6BC}" dt="2022-04-01T13:48:15.385" v="6" actId="20577"/>
        <pc:sldMkLst>
          <pc:docMk/>
          <pc:sldMk cId="3691515768" sldId="263"/>
        </pc:sldMkLst>
      </pc:sldChg>
      <pc:sldChg chg="ord modNotesTx">
        <pc:chgData name="Jana Veselá" userId="6c02ad9ce87e39d1" providerId="LiveId" clId="{154E426B-4A41-4E6E-AD65-C84F9FAAB6BC}" dt="2022-04-01T20:02:53.877" v="8"/>
        <pc:sldMkLst>
          <pc:docMk/>
          <pc:sldMk cId="1644018313" sldId="264"/>
        </pc:sldMkLst>
      </pc:sldChg>
      <pc:sldChg chg="modNotesTx">
        <pc:chgData name="Jana Veselá" userId="6c02ad9ce87e39d1" providerId="LiveId" clId="{154E426B-4A41-4E6E-AD65-C84F9FAAB6BC}" dt="2022-04-01T13:47:32.647" v="0" actId="20577"/>
        <pc:sldMkLst>
          <pc:docMk/>
          <pc:sldMk cId="3420356820" sldId="265"/>
        </pc:sldMkLst>
      </pc:sldChg>
      <pc:sldChg chg="modNotesTx">
        <pc:chgData name="Jana Veselá" userId="6c02ad9ce87e39d1" providerId="LiveId" clId="{154E426B-4A41-4E6E-AD65-C84F9FAAB6BC}" dt="2022-04-01T13:47:46.631" v="3" actId="20577"/>
        <pc:sldMkLst>
          <pc:docMk/>
          <pc:sldMk cId="3269039378" sldId="268"/>
        </pc:sldMkLst>
      </pc:sldChg>
      <pc:sldChg chg="modNotesTx">
        <pc:chgData name="Jana Veselá" userId="6c02ad9ce87e39d1" providerId="LiveId" clId="{154E426B-4A41-4E6E-AD65-C84F9FAAB6BC}" dt="2022-04-01T13:47:52.855" v="4" actId="20577"/>
        <pc:sldMkLst>
          <pc:docMk/>
          <pc:sldMk cId="825971878" sldId="269"/>
        </pc:sldMkLst>
      </pc:sldChg>
    </pc:docChg>
  </pc:docChgLst>
  <pc:docChgLst>
    <pc:chgData name="Jana Veselá" userId="6c02ad9ce87e39d1" providerId="LiveId" clId="{1E45E39F-F035-41F5-8FDE-242A1C54A82A}"/>
    <pc:docChg chg="undo redo custSel addSld delSld modSld sldOrd">
      <pc:chgData name="Jana Veselá" userId="6c02ad9ce87e39d1" providerId="LiveId" clId="{1E45E39F-F035-41F5-8FDE-242A1C54A82A}" dt="2022-03-25T18:02:55.282" v="3479" actId="1076"/>
      <pc:docMkLst>
        <pc:docMk/>
      </pc:docMkLst>
      <pc:sldChg chg="modSp mod">
        <pc:chgData name="Jana Veselá" userId="6c02ad9ce87e39d1" providerId="LiveId" clId="{1E45E39F-F035-41F5-8FDE-242A1C54A82A}" dt="2022-03-25T16:57:54.369" v="3053" actId="1076"/>
        <pc:sldMkLst>
          <pc:docMk/>
          <pc:sldMk cId="2294650058" sldId="256"/>
        </pc:sldMkLst>
        <pc:spChg chg="mod">
          <ac:chgData name="Jana Veselá" userId="6c02ad9ce87e39d1" providerId="LiveId" clId="{1E45E39F-F035-41F5-8FDE-242A1C54A82A}" dt="2022-03-22T15:14:15.212" v="817" actId="20577"/>
          <ac:spMkLst>
            <pc:docMk/>
            <pc:sldMk cId="2294650058" sldId="256"/>
            <ac:spMk id="2" creationId="{32D70C7A-3C31-48A0-8717-BD75CB6D5584}"/>
          </ac:spMkLst>
        </pc:spChg>
        <pc:picChg chg="mod">
          <ac:chgData name="Jana Veselá" userId="6c02ad9ce87e39d1" providerId="LiveId" clId="{1E45E39F-F035-41F5-8FDE-242A1C54A82A}" dt="2022-03-25T16:57:54.369" v="3053" actId="1076"/>
          <ac:picMkLst>
            <pc:docMk/>
            <pc:sldMk cId="2294650058" sldId="256"/>
            <ac:picMk id="6" creationId="{8CCE84CE-879E-454E-AADE-E22870F81BA3}"/>
          </ac:picMkLst>
        </pc:picChg>
      </pc:sldChg>
      <pc:sldChg chg="addSp modSp mod modNotesTx">
        <pc:chgData name="Jana Veselá" userId="6c02ad9ce87e39d1" providerId="LiveId" clId="{1E45E39F-F035-41F5-8FDE-242A1C54A82A}" dt="2022-03-25T17:20:02.917" v="3123"/>
        <pc:sldMkLst>
          <pc:docMk/>
          <pc:sldMk cId="3032522272" sldId="257"/>
        </pc:sldMkLst>
        <pc:spChg chg="add mod">
          <ac:chgData name="Jana Veselá" userId="6c02ad9ce87e39d1" providerId="LiveId" clId="{1E45E39F-F035-41F5-8FDE-242A1C54A82A}" dt="2022-03-25T17:20:02.917" v="3123"/>
          <ac:spMkLst>
            <pc:docMk/>
            <pc:sldMk cId="3032522272" sldId="257"/>
            <ac:spMk id="7" creationId="{D6D2FEB6-ECEA-4595-8309-F4E3A5B2FE34}"/>
          </ac:spMkLst>
        </pc:spChg>
      </pc:sldChg>
      <pc:sldChg chg="modSp mod">
        <pc:chgData name="Jana Veselá" userId="6c02ad9ce87e39d1" providerId="LiveId" clId="{1E45E39F-F035-41F5-8FDE-242A1C54A82A}" dt="2022-03-22T16:12:06.014" v="1528" actId="14100"/>
        <pc:sldMkLst>
          <pc:docMk/>
          <pc:sldMk cId="4164290531" sldId="259"/>
        </pc:sldMkLst>
        <pc:spChg chg="mod">
          <ac:chgData name="Jana Veselá" userId="6c02ad9ce87e39d1" providerId="LiveId" clId="{1E45E39F-F035-41F5-8FDE-242A1C54A82A}" dt="2022-03-22T16:12:06.014" v="1528" actId="14100"/>
          <ac:spMkLst>
            <pc:docMk/>
            <pc:sldMk cId="4164290531" sldId="259"/>
            <ac:spMk id="3" creationId="{15CC20CF-A08C-445A-BC49-6A215105643E}"/>
          </ac:spMkLst>
        </pc:spChg>
      </pc:sldChg>
      <pc:sldChg chg="modSp mod">
        <pc:chgData name="Jana Veselá" userId="6c02ad9ce87e39d1" providerId="LiveId" clId="{1E45E39F-F035-41F5-8FDE-242A1C54A82A}" dt="2022-03-25T17:12:48.459" v="3094" actId="207"/>
        <pc:sldMkLst>
          <pc:docMk/>
          <pc:sldMk cId="4130096435" sldId="260"/>
        </pc:sldMkLst>
        <pc:spChg chg="mod">
          <ac:chgData name="Jana Veselá" userId="6c02ad9ce87e39d1" providerId="LiveId" clId="{1E45E39F-F035-41F5-8FDE-242A1C54A82A}" dt="2022-03-25T17:12:48.459" v="3094" actId="207"/>
          <ac:spMkLst>
            <pc:docMk/>
            <pc:sldMk cId="4130096435" sldId="260"/>
            <ac:spMk id="3" creationId="{C31BC45D-B7BF-4879-B7DF-9070E510F249}"/>
          </ac:spMkLst>
        </pc:spChg>
      </pc:sldChg>
      <pc:sldChg chg="addSp delSp modSp mod setBg modNotesTx">
        <pc:chgData name="Jana Veselá" userId="6c02ad9ce87e39d1" providerId="LiveId" clId="{1E45E39F-F035-41F5-8FDE-242A1C54A82A}" dt="2022-03-22T16:26:48.541" v="1601" actId="20577"/>
        <pc:sldMkLst>
          <pc:docMk/>
          <pc:sldMk cId="3384969719" sldId="261"/>
        </pc:sldMkLst>
        <pc:spChg chg="mod">
          <ac:chgData name="Jana Veselá" userId="6c02ad9ce87e39d1" providerId="LiveId" clId="{1E45E39F-F035-41F5-8FDE-242A1C54A82A}" dt="2022-03-21T12:39:36.569" v="69" actId="26606"/>
          <ac:spMkLst>
            <pc:docMk/>
            <pc:sldMk cId="3384969719" sldId="261"/>
            <ac:spMk id="2" creationId="{5E3FC08F-702A-4D68-A6CE-80445063BBFE}"/>
          </ac:spMkLst>
        </pc:spChg>
        <pc:spChg chg="mod">
          <ac:chgData name="Jana Veselá" userId="6c02ad9ce87e39d1" providerId="LiveId" clId="{1E45E39F-F035-41F5-8FDE-242A1C54A82A}" dt="2022-03-22T16:23:24.210" v="1568" actId="1076"/>
          <ac:spMkLst>
            <pc:docMk/>
            <pc:sldMk cId="3384969719" sldId="261"/>
            <ac:spMk id="3" creationId="{CD9B9540-34BA-44E5-B3B8-38B2A6ADFF6D}"/>
          </ac:spMkLst>
        </pc:spChg>
        <pc:spChg chg="add">
          <ac:chgData name="Jana Veselá" userId="6c02ad9ce87e39d1" providerId="LiveId" clId="{1E45E39F-F035-41F5-8FDE-242A1C54A82A}" dt="2022-03-21T12:39:36.569" v="69" actId="26606"/>
          <ac:spMkLst>
            <pc:docMk/>
            <pc:sldMk cId="3384969719" sldId="261"/>
            <ac:spMk id="6" creationId="{22171661-0838-4942-A149-8C1B789266A2}"/>
          </ac:spMkLst>
        </pc:spChg>
        <pc:spChg chg="add">
          <ac:chgData name="Jana Veselá" userId="6c02ad9ce87e39d1" providerId="LiveId" clId="{1E45E39F-F035-41F5-8FDE-242A1C54A82A}" dt="2022-03-21T12:39:36.569" v="69" actId="26606"/>
          <ac:spMkLst>
            <pc:docMk/>
            <pc:sldMk cId="3384969719" sldId="261"/>
            <ac:spMk id="7" creationId="{4CFFC8CC-8357-4EAE-8DE4-28B285E7F62C}"/>
          </ac:spMkLst>
        </pc:spChg>
        <pc:spChg chg="add del">
          <ac:chgData name="Jana Veselá" userId="6c02ad9ce87e39d1" providerId="LiveId" clId="{1E45E39F-F035-41F5-8FDE-242A1C54A82A}" dt="2022-03-21T12:39:23.441" v="66" actId="26606"/>
          <ac:spMkLst>
            <pc:docMk/>
            <pc:sldMk cId="3384969719" sldId="261"/>
            <ac:spMk id="9" creationId="{22171661-0838-4942-A149-8C1B789266A2}"/>
          </ac:spMkLst>
        </pc:spChg>
        <pc:spChg chg="add mod">
          <ac:chgData name="Jana Veselá" userId="6c02ad9ce87e39d1" providerId="LiveId" clId="{1E45E39F-F035-41F5-8FDE-242A1C54A82A}" dt="2022-03-22T16:19:54.029" v="1553" actId="14100"/>
          <ac:spMkLst>
            <pc:docMk/>
            <pc:sldMk cId="3384969719" sldId="261"/>
            <ac:spMk id="10" creationId="{2604B190-EFD5-442D-839E-516BF5059DA8}"/>
          </ac:spMkLst>
        </pc:spChg>
        <pc:spChg chg="add del">
          <ac:chgData name="Jana Veselá" userId="6c02ad9ce87e39d1" providerId="LiveId" clId="{1E45E39F-F035-41F5-8FDE-242A1C54A82A}" dt="2022-03-21T12:39:23.441" v="66" actId="26606"/>
          <ac:spMkLst>
            <pc:docMk/>
            <pc:sldMk cId="3384969719" sldId="261"/>
            <ac:spMk id="11" creationId="{4CFFC8CC-8357-4EAE-8DE4-28B285E7F62C}"/>
          </ac:spMkLst>
        </pc:spChg>
        <pc:spChg chg="add mod">
          <ac:chgData name="Jana Veselá" userId="6c02ad9ce87e39d1" providerId="LiveId" clId="{1E45E39F-F035-41F5-8FDE-242A1C54A82A}" dt="2022-03-22T16:20:49.709" v="1559" actId="14100"/>
          <ac:spMkLst>
            <pc:docMk/>
            <pc:sldMk cId="3384969719" sldId="261"/>
            <ac:spMk id="14" creationId="{9F0A862E-4CAD-4D5E-B1CC-44178381626A}"/>
          </ac:spMkLst>
        </pc:spChg>
        <pc:spChg chg="add mod">
          <ac:chgData name="Jana Veselá" userId="6c02ad9ce87e39d1" providerId="LiveId" clId="{1E45E39F-F035-41F5-8FDE-242A1C54A82A}" dt="2022-03-22T16:20:59.011" v="1561" actId="14100"/>
          <ac:spMkLst>
            <pc:docMk/>
            <pc:sldMk cId="3384969719" sldId="261"/>
            <ac:spMk id="15" creationId="{1392BB51-8AE6-4A2B-9B74-4252E4906265}"/>
          </ac:spMkLst>
        </pc:spChg>
        <pc:spChg chg="add mod">
          <ac:chgData name="Jana Veselá" userId="6c02ad9ce87e39d1" providerId="LiveId" clId="{1E45E39F-F035-41F5-8FDE-242A1C54A82A}" dt="2022-03-22T16:20:23.583" v="1558" actId="1076"/>
          <ac:spMkLst>
            <pc:docMk/>
            <pc:sldMk cId="3384969719" sldId="261"/>
            <ac:spMk id="16" creationId="{9ED81B07-8461-44B1-BB81-E8971CE85564}"/>
          </ac:spMkLst>
        </pc:spChg>
        <pc:spChg chg="add mod">
          <ac:chgData name="Jana Veselá" userId="6c02ad9ce87e39d1" providerId="LiveId" clId="{1E45E39F-F035-41F5-8FDE-242A1C54A82A}" dt="2022-03-22T16:21:37.328" v="1564" actId="1076"/>
          <ac:spMkLst>
            <pc:docMk/>
            <pc:sldMk cId="3384969719" sldId="261"/>
            <ac:spMk id="17" creationId="{221F74F1-435B-42AB-A339-AA364FF1CD04}"/>
          </ac:spMkLst>
        </pc:spChg>
        <pc:spChg chg="add mod">
          <ac:chgData name="Jana Veselá" userId="6c02ad9ce87e39d1" providerId="LiveId" clId="{1E45E39F-F035-41F5-8FDE-242A1C54A82A}" dt="2022-03-21T13:05:15.010" v="665" actId="1076"/>
          <ac:spMkLst>
            <pc:docMk/>
            <pc:sldMk cId="3384969719" sldId="261"/>
            <ac:spMk id="18" creationId="{7C9D7400-12E6-4AE5-933C-C2F3E3589668}"/>
          </ac:spMkLst>
        </pc:spChg>
        <pc:spChg chg="add mod">
          <ac:chgData name="Jana Veselá" userId="6c02ad9ce87e39d1" providerId="LiveId" clId="{1E45E39F-F035-41F5-8FDE-242A1C54A82A}" dt="2022-03-22T16:18:50.094" v="1542" actId="20577"/>
          <ac:spMkLst>
            <pc:docMk/>
            <pc:sldMk cId="3384969719" sldId="261"/>
            <ac:spMk id="19" creationId="{548006E2-FAD0-409D-8E22-354AA5A71816}"/>
          </ac:spMkLst>
        </pc:spChg>
        <pc:spChg chg="add mod">
          <ac:chgData name="Jana Veselá" userId="6c02ad9ce87e39d1" providerId="LiveId" clId="{1E45E39F-F035-41F5-8FDE-242A1C54A82A}" dt="2022-03-22T16:19:00.094" v="1544" actId="20577"/>
          <ac:spMkLst>
            <pc:docMk/>
            <pc:sldMk cId="3384969719" sldId="261"/>
            <ac:spMk id="33" creationId="{D89AD9DA-8804-413F-BD58-28F9D1102410}"/>
          </ac:spMkLst>
        </pc:spChg>
        <pc:spChg chg="add mod">
          <ac:chgData name="Jana Veselá" userId="6c02ad9ce87e39d1" providerId="LiveId" clId="{1E45E39F-F035-41F5-8FDE-242A1C54A82A}" dt="2022-03-21T13:10:08.047" v="734" actId="255"/>
          <ac:spMkLst>
            <pc:docMk/>
            <pc:sldMk cId="3384969719" sldId="261"/>
            <ac:spMk id="57" creationId="{8A8A3A1D-D251-46B3-AF6C-B034CBF250D7}"/>
          </ac:spMkLst>
        </pc:spChg>
        <pc:grpChg chg="add mod">
          <ac:chgData name="Jana Veselá" userId="6c02ad9ce87e39d1" providerId="LiveId" clId="{1E45E39F-F035-41F5-8FDE-242A1C54A82A}" dt="2022-03-22T16:22:12.888" v="1566" actId="1076"/>
          <ac:grpSpMkLst>
            <pc:docMk/>
            <pc:sldMk cId="3384969719" sldId="261"/>
            <ac:grpSpMk id="4" creationId="{9E6858D7-D8E8-46F3-B018-B20047ACE0D8}"/>
          </ac:grpSpMkLst>
        </pc:grpChg>
        <pc:grpChg chg="add mod">
          <ac:chgData name="Jana Veselá" userId="6c02ad9ce87e39d1" providerId="LiveId" clId="{1E45E39F-F035-41F5-8FDE-242A1C54A82A}" dt="2022-03-21T13:09:30.681" v="714" actId="164"/>
          <ac:grpSpMkLst>
            <pc:docMk/>
            <pc:sldMk cId="3384969719" sldId="261"/>
            <ac:grpSpMk id="45" creationId="{D4840D02-8E91-49CE-898A-84FB7F04D1A2}"/>
          </ac:grpSpMkLst>
        </pc:grpChg>
        <pc:grpChg chg="add mod">
          <ac:chgData name="Jana Veselá" userId="6c02ad9ce87e39d1" providerId="LiveId" clId="{1E45E39F-F035-41F5-8FDE-242A1C54A82A}" dt="2022-03-22T15:35:25.333" v="928" actId="164"/>
          <ac:grpSpMkLst>
            <pc:docMk/>
            <pc:sldMk cId="3384969719" sldId="261"/>
            <ac:grpSpMk id="63" creationId="{6393A96B-65DC-4E74-9E08-AE90CF835F10}"/>
          </ac:grpSpMkLst>
        </pc:grpChg>
        <pc:graphicFrameChg chg="add del mod modGraphic">
          <ac:chgData name="Jana Veselá" userId="6c02ad9ce87e39d1" providerId="LiveId" clId="{1E45E39F-F035-41F5-8FDE-242A1C54A82A}" dt="2022-03-21T12:58:38.949" v="605" actId="478"/>
          <ac:graphicFrameMkLst>
            <pc:docMk/>
            <pc:sldMk cId="3384969719" sldId="261"/>
            <ac:graphicFrameMk id="4" creationId="{841A35D4-0A70-4320-A59A-96853D433532}"/>
          </ac:graphicFrameMkLst>
        </pc:graphicFrameChg>
        <pc:graphicFrameChg chg="add del mod modGraphic">
          <ac:chgData name="Jana Veselá" userId="6c02ad9ce87e39d1" providerId="LiveId" clId="{1E45E39F-F035-41F5-8FDE-242A1C54A82A}" dt="2022-03-21T12:44:50.723" v="169" actId="21"/>
          <ac:graphicFrameMkLst>
            <pc:docMk/>
            <pc:sldMk cId="3384969719" sldId="261"/>
            <ac:graphicFrameMk id="5" creationId="{21D8346C-2EA6-4DDB-A4E0-5E25C3897E75}"/>
          </ac:graphicFrameMkLst>
        </pc:graphicFrameChg>
        <pc:graphicFrameChg chg="add del mod">
          <ac:chgData name="Jana Veselá" userId="6c02ad9ce87e39d1" providerId="LiveId" clId="{1E45E39F-F035-41F5-8FDE-242A1C54A82A}" dt="2022-03-21T12:58:44.693" v="607" actId="478"/>
          <ac:graphicFrameMkLst>
            <pc:docMk/>
            <pc:sldMk cId="3384969719" sldId="261"/>
            <ac:graphicFrameMk id="12" creationId="{5ACC7B49-CE15-4394-A2FB-70652365FE6A}"/>
          </ac:graphicFrameMkLst>
        </pc:graphicFrameChg>
        <pc:cxnChg chg="add">
          <ac:chgData name="Jana Veselá" userId="6c02ad9ce87e39d1" providerId="LiveId" clId="{1E45E39F-F035-41F5-8FDE-242A1C54A82A}" dt="2022-03-21T12:39:36.569" v="69" actId="26606"/>
          <ac:cxnSpMkLst>
            <pc:docMk/>
            <pc:sldMk cId="3384969719" sldId="261"/>
            <ac:cxnSpMk id="8" creationId="{BB04A404-AF1E-4EC9-AF7D-46C68BFCEBB6}"/>
          </ac:cxnSpMkLst>
        </pc:cxnChg>
        <pc:cxnChg chg="add del">
          <ac:chgData name="Jana Veselá" userId="6c02ad9ce87e39d1" providerId="LiveId" clId="{1E45E39F-F035-41F5-8FDE-242A1C54A82A}" dt="2022-03-21T12:39:23.441" v="66" actId="26606"/>
          <ac:cxnSpMkLst>
            <pc:docMk/>
            <pc:sldMk cId="3384969719" sldId="261"/>
            <ac:cxnSpMk id="13" creationId="{BB04A404-AF1E-4EC9-AF7D-46C68BFCEBB6}"/>
          </ac:cxnSpMkLst>
        </pc:cxnChg>
        <pc:cxnChg chg="add del mod">
          <ac:chgData name="Jana Veselá" userId="6c02ad9ce87e39d1" providerId="LiveId" clId="{1E45E39F-F035-41F5-8FDE-242A1C54A82A}" dt="2022-03-21T13:00:10.037" v="620" actId="11529"/>
          <ac:cxnSpMkLst>
            <pc:docMk/>
            <pc:sldMk cId="3384969719" sldId="261"/>
            <ac:cxnSpMk id="21" creationId="{1B27925D-07F4-46E7-90D1-D4010D429AB4}"/>
          </ac:cxnSpMkLst>
        </pc:cxnChg>
        <pc:cxnChg chg="add mod">
          <ac:chgData name="Jana Veselá" userId="6c02ad9ce87e39d1" providerId="LiveId" clId="{1E45E39F-F035-41F5-8FDE-242A1C54A82A}" dt="2022-03-22T16:20:49.709" v="1559" actId="14100"/>
          <ac:cxnSpMkLst>
            <pc:docMk/>
            <pc:sldMk cId="3384969719" sldId="261"/>
            <ac:cxnSpMk id="23" creationId="{AB139CF3-20EB-4F8C-A58B-8DDDCD998A71}"/>
          </ac:cxnSpMkLst>
        </pc:cxnChg>
        <pc:cxnChg chg="add del mod">
          <ac:chgData name="Jana Veselá" userId="6c02ad9ce87e39d1" providerId="LiveId" clId="{1E45E39F-F035-41F5-8FDE-242A1C54A82A}" dt="2022-03-21T13:00:38.582" v="623" actId="11529"/>
          <ac:cxnSpMkLst>
            <pc:docMk/>
            <pc:sldMk cId="3384969719" sldId="261"/>
            <ac:cxnSpMk id="25" creationId="{20B39401-59FF-48B1-92EC-A22E66000021}"/>
          </ac:cxnSpMkLst>
        </pc:cxnChg>
        <pc:cxnChg chg="add mod">
          <ac:chgData name="Jana Veselá" userId="6c02ad9ce87e39d1" providerId="LiveId" clId="{1E45E39F-F035-41F5-8FDE-242A1C54A82A}" dt="2022-03-22T16:20:59.011" v="1561" actId="14100"/>
          <ac:cxnSpMkLst>
            <pc:docMk/>
            <pc:sldMk cId="3384969719" sldId="261"/>
            <ac:cxnSpMk id="27" creationId="{B1A03BA0-4805-43C6-9C8D-F6A40DEDB3DC}"/>
          </ac:cxnSpMkLst>
        </pc:cxnChg>
        <pc:cxnChg chg="add mod">
          <ac:chgData name="Jana Veselá" userId="6c02ad9ce87e39d1" providerId="LiveId" clId="{1E45E39F-F035-41F5-8FDE-242A1C54A82A}" dt="2022-03-22T16:21:37.328" v="1564" actId="1076"/>
          <ac:cxnSpMkLst>
            <pc:docMk/>
            <pc:sldMk cId="3384969719" sldId="261"/>
            <ac:cxnSpMk id="29" creationId="{8802183D-92F2-439A-A4AB-271F459FED74}"/>
          </ac:cxnSpMkLst>
        </pc:cxnChg>
        <pc:cxnChg chg="add mod">
          <ac:chgData name="Jana Veselá" userId="6c02ad9ce87e39d1" providerId="LiveId" clId="{1E45E39F-F035-41F5-8FDE-242A1C54A82A}" dt="2022-03-22T16:20:59.011" v="1561" actId="14100"/>
          <ac:cxnSpMkLst>
            <pc:docMk/>
            <pc:sldMk cId="3384969719" sldId="261"/>
            <ac:cxnSpMk id="32" creationId="{B544ED10-4D26-4943-AEBD-AF9EFF27E398}"/>
          </ac:cxnSpMkLst>
        </pc:cxnChg>
        <pc:cxnChg chg="add mod">
          <ac:chgData name="Jana Veselá" userId="6c02ad9ce87e39d1" providerId="LiveId" clId="{1E45E39F-F035-41F5-8FDE-242A1C54A82A}" dt="2022-03-22T16:21:37.328" v="1564" actId="1076"/>
          <ac:cxnSpMkLst>
            <pc:docMk/>
            <pc:sldMk cId="3384969719" sldId="261"/>
            <ac:cxnSpMk id="34" creationId="{F0260000-AABF-4230-97F6-38255639A0AD}"/>
          </ac:cxnSpMkLst>
        </pc:cxnChg>
        <pc:cxnChg chg="add mod">
          <ac:chgData name="Jana Veselá" userId="6c02ad9ce87e39d1" providerId="LiveId" clId="{1E45E39F-F035-41F5-8FDE-242A1C54A82A}" dt="2022-03-21T13:05:15.010" v="665" actId="1076"/>
          <ac:cxnSpMkLst>
            <pc:docMk/>
            <pc:sldMk cId="3384969719" sldId="261"/>
            <ac:cxnSpMk id="36" creationId="{1B07D0A4-28AF-44C5-ADBF-DE39022E3735}"/>
          </ac:cxnSpMkLst>
        </pc:cxnChg>
        <pc:cxnChg chg="add del mod">
          <ac:chgData name="Jana Veselá" userId="6c02ad9ce87e39d1" providerId="LiveId" clId="{1E45E39F-F035-41F5-8FDE-242A1C54A82A}" dt="2022-03-21T13:08:53.709" v="710" actId="478"/>
          <ac:cxnSpMkLst>
            <pc:docMk/>
            <pc:sldMk cId="3384969719" sldId="261"/>
            <ac:cxnSpMk id="59" creationId="{70D28B17-0F92-4314-BA69-2C78760D3687}"/>
          </ac:cxnSpMkLst>
        </pc:cxnChg>
        <pc:cxnChg chg="add mod">
          <ac:chgData name="Jana Veselá" userId="6c02ad9ce87e39d1" providerId="LiveId" clId="{1E45E39F-F035-41F5-8FDE-242A1C54A82A}" dt="2022-03-21T13:09:30.681" v="714" actId="164"/>
          <ac:cxnSpMkLst>
            <pc:docMk/>
            <pc:sldMk cId="3384969719" sldId="261"/>
            <ac:cxnSpMk id="62" creationId="{52FBB1F1-3CDC-4899-ABA9-BC0EC3C03BD1}"/>
          </ac:cxnSpMkLst>
        </pc:cxnChg>
      </pc:sldChg>
      <pc:sldChg chg="addSp delSp modSp mod modNotesTx">
        <pc:chgData name="Jana Veselá" userId="6c02ad9ce87e39d1" providerId="LiveId" clId="{1E45E39F-F035-41F5-8FDE-242A1C54A82A}" dt="2022-03-25T17:58:34.037" v="3344" actId="21"/>
        <pc:sldMkLst>
          <pc:docMk/>
          <pc:sldMk cId="1400510061" sldId="262"/>
        </pc:sldMkLst>
        <pc:spChg chg="mod">
          <ac:chgData name="Jana Veselá" userId="6c02ad9ce87e39d1" providerId="LiveId" clId="{1E45E39F-F035-41F5-8FDE-242A1C54A82A}" dt="2022-03-25T17:58:03.813" v="3335" actId="21"/>
          <ac:spMkLst>
            <pc:docMk/>
            <pc:sldMk cId="1400510061" sldId="262"/>
            <ac:spMk id="2" creationId="{643F66FD-2EAB-442B-911B-7FBB2792281A}"/>
          </ac:spMkLst>
        </pc:spChg>
        <pc:spChg chg="mod">
          <ac:chgData name="Jana Veselá" userId="6c02ad9ce87e39d1" providerId="LiveId" clId="{1E45E39F-F035-41F5-8FDE-242A1C54A82A}" dt="2022-03-25T17:58:34.037" v="3344" actId="21"/>
          <ac:spMkLst>
            <pc:docMk/>
            <pc:sldMk cId="1400510061" sldId="262"/>
            <ac:spMk id="3" creationId="{63348F9D-7F5C-45B2-980A-F7E41A68E9E9}"/>
          </ac:spMkLst>
        </pc:spChg>
        <pc:spChg chg="mod">
          <ac:chgData name="Jana Veselá" userId="6c02ad9ce87e39d1" providerId="LiveId" clId="{1E45E39F-F035-41F5-8FDE-242A1C54A82A}" dt="2022-03-25T17:56:25.197" v="3309" actId="1076"/>
          <ac:spMkLst>
            <pc:docMk/>
            <pc:sldMk cId="1400510061" sldId="262"/>
            <ac:spMk id="4" creationId="{865971DB-5841-4970-ACC3-6A9A98D5B1F8}"/>
          </ac:spMkLst>
        </pc:spChg>
        <pc:spChg chg="add del mod">
          <ac:chgData name="Jana Veselá" userId="6c02ad9ce87e39d1" providerId="LiveId" clId="{1E45E39F-F035-41F5-8FDE-242A1C54A82A}" dt="2022-03-25T17:57:41.782" v="3331" actId="21"/>
          <ac:spMkLst>
            <pc:docMk/>
            <pc:sldMk cId="1400510061" sldId="262"/>
            <ac:spMk id="7" creationId="{58FB913C-9941-4356-A420-F4560090E111}"/>
          </ac:spMkLst>
        </pc:spChg>
        <pc:picChg chg="del mod">
          <ac:chgData name="Jana Veselá" userId="6c02ad9ce87e39d1" providerId="LiveId" clId="{1E45E39F-F035-41F5-8FDE-242A1C54A82A}" dt="2022-03-25T17:57:41.782" v="3331" actId="21"/>
          <ac:picMkLst>
            <pc:docMk/>
            <pc:sldMk cId="1400510061" sldId="262"/>
            <ac:picMk id="1026" creationId="{47FD9FE6-5465-4A41-BD07-992EF54C0302}"/>
          </ac:picMkLst>
        </pc:picChg>
        <pc:picChg chg="add del mod">
          <ac:chgData name="Jana Veselá" userId="6c02ad9ce87e39d1" providerId="LiveId" clId="{1E45E39F-F035-41F5-8FDE-242A1C54A82A}" dt="2022-03-25T17:57:31.014" v="3328" actId="21"/>
          <ac:picMkLst>
            <pc:docMk/>
            <pc:sldMk cId="1400510061" sldId="262"/>
            <ac:picMk id="2050" creationId="{13E8FDA6-C805-48D9-8EB7-641A66B26C0F}"/>
          </ac:picMkLst>
        </pc:picChg>
      </pc:sldChg>
      <pc:sldChg chg="addSp delSp modSp mod setBg modNotesTx">
        <pc:chgData name="Jana Veselá" userId="6c02ad9ce87e39d1" providerId="LiveId" clId="{1E45E39F-F035-41F5-8FDE-242A1C54A82A}" dt="2022-03-24T08:06:24.813" v="2273" actId="113"/>
        <pc:sldMkLst>
          <pc:docMk/>
          <pc:sldMk cId="3691515768" sldId="263"/>
        </pc:sldMkLst>
        <pc:spChg chg="mod">
          <ac:chgData name="Jana Veselá" userId="6c02ad9ce87e39d1" providerId="LiveId" clId="{1E45E39F-F035-41F5-8FDE-242A1C54A82A}" dt="2022-03-22T16:25:04.348" v="1579" actId="790"/>
          <ac:spMkLst>
            <pc:docMk/>
            <pc:sldMk cId="3691515768" sldId="263"/>
            <ac:spMk id="2" creationId="{02E9F036-B84D-46E6-BB64-EE404DAC7E46}"/>
          </ac:spMkLst>
        </pc:spChg>
        <pc:spChg chg="del">
          <ac:chgData name="Jana Veselá" userId="6c02ad9ce87e39d1" providerId="LiveId" clId="{1E45E39F-F035-41F5-8FDE-242A1C54A82A}" dt="2022-03-22T15:30:26.094" v="909"/>
          <ac:spMkLst>
            <pc:docMk/>
            <pc:sldMk cId="3691515768" sldId="263"/>
            <ac:spMk id="3" creationId="{1F47651A-8AA9-41C9-9732-B580EFCB2CD6}"/>
          </ac:spMkLst>
        </pc:spChg>
        <pc:spChg chg="add mod">
          <ac:chgData name="Jana Veselá" userId="6c02ad9ce87e39d1" providerId="LiveId" clId="{1E45E39F-F035-41F5-8FDE-242A1C54A82A}" dt="2022-03-22T16:25:55.512" v="1587" actId="20577"/>
          <ac:spMkLst>
            <pc:docMk/>
            <pc:sldMk cId="3691515768" sldId="263"/>
            <ac:spMk id="6" creationId="{B8C0F102-3C38-4286-8CA8-6E623DF90FAA}"/>
          </ac:spMkLst>
        </pc:spChg>
        <pc:spChg chg="add">
          <ac:chgData name="Jana Veselá" userId="6c02ad9ce87e39d1" providerId="LiveId" clId="{1E45E39F-F035-41F5-8FDE-242A1C54A82A}" dt="2022-03-22T15:34:40.224" v="920" actId="26606"/>
          <ac:spMkLst>
            <pc:docMk/>
            <pc:sldMk cId="3691515768" sldId="263"/>
            <ac:spMk id="11" creationId="{F8222250-799A-4AD0-9BD1-BE6EB7A06AD0}"/>
          </ac:spMkLst>
        </pc:spChg>
        <pc:spChg chg="add mod">
          <ac:chgData name="Jana Veselá" userId="6c02ad9ce87e39d1" providerId="LiveId" clId="{1E45E39F-F035-41F5-8FDE-242A1C54A82A}" dt="2022-03-22T16:06:39.326" v="1394" actId="1076"/>
          <ac:spMkLst>
            <pc:docMk/>
            <pc:sldMk cId="3691515768" sldId="263"/>
            <ac:spMk id="12" creationId="{134878C6-E3E1-4FFF-B751-3248ED91DCA1}"/>
          </ac:spMkLst>
        </pc:spChg>
        <pc:spChg chg="add">
          <ac:chgData name="Jana Veselá" userId="6c02ad9ce87e39d1" providerId="LiveId" clId="{1E45E39F-F035-41F5-8FDE-242A1C54A82A}" dt="2022-03-22T15:34:40.224" v="920" actId="26606"/>
          <ac:spMkLst>
            <pc:docMk/>
            <pc:sldMk cId="3691515768" sldId="263"/>
            <ac:spMk id="13" creationId="{B770432A-C0A6-4D4F-AE2C-705049DAB85F}"/>
          </ac:spMkLst>
        </pc:spChg>
        <pc:spChg chg="add mod">
          <ac:chgData name="Jana Veselá" userId="6c02ad9ce87e39d1" providerId="LiveId" clId="{1E45E39F-F035-41F5-8FDE-242A1C54A82A}" dt="2022-03-22T16:09:02.830" v="1466" actId="1076"/>
          <ac:spMkLst>
            <pc:docMk/>
            <pc:sldMk cId="3691515768" sldId="263"/>
            <ac:spMk id="16" creationId="{0849DFBA-171D-4D37-85A2-DB377915F7B0}"/>
          </ac:spMkLst>
        </pc:spChg>
        <pc:spChg chg="add mod">
          <ac:chgData name="Jana Veselá" userId="6c02ad9ce87e39d1" providerId="LiveId" clId="{1E45E39F-F035-41F5-8FDE-242A1C54A82A}" dt="2022-03-22T16:07:52.755" v="1422" actId="20577"/>
          <ac:spMkLst>
            <pc:docMk/>
            <pc:sldMk cId="3691515768" sldId="263"/>
            <ac:spMk id="17" creationId="{312E54CF-A6B0-4DC4-A46A-D60E7C81CDAC}"/>
          </ac:spMkLst>
        </pc:spChg>
        <pc:graphicFrameChg chg="add mod ord modGraphic">
          <ac:chgData name="Jana Veselá" userId="6c02ad9ce87e39d1" providerId="LiveId" clId="{1E45E39F-F035-41F5-8FDE-242A1C54A82A}" dt="2022-03-22T16:06:35.334" v="1393" actId="1076"/>
          <ac:graphicFrameMkLst>
            <pc:docMk/>
            <pc:sldMk cId="3691515768" sldId="263"/>
            <ac:graphicFrameMk id="4" creationId="{59AC6817-F145-4AF2-9E5E-F823995C72AA}"/>
          </ac:graphicFrameMkLst>
        </pc:graphicFrameChg>
        <pc:graphicFrameChg chg="add del mod">
          <ac:chgData name="Jana Veselá" userId="6c02ad9ce87e39d1" providerId="LiveId" clId="{1E45E39F-F035-41F5-8FDE-242A1C54A82A}" dt="2022-03-22T16:29:12.438" v="1603"/>
          <ac:graphicFrameMkLst>
            <pc:docMk/>
            <pc:sldMk cId="3691515768" sldId="263"/>
            <ac:graphicFrameMk id="10" creationId="{DB547B0D-5FFD-481E-8EE9-EE0F5E2DADE9}"/>
          </ac:graphicFrameMkLst>
        </pc:graphicFrameChg>
        <pc:picChg chg="add mod">
          <ac:chgData name="Jana Veselá" userId="6c02ad9ce87e39d1" providerId="LiveId" clId="{1E45E39F-F035-41F5-8FDE-242A1C54A82A}" dt="2022-03-22T16:08:34.783" v="1460" actId="1076"/>
          <ac:picMkLst>
            <pc:docMk/>
            <pc:sldMk cId="3691515768" sldId="263"/>
            <ac:picMk id="14" creationId="{9B1F32EF-2F61-4780-947E-EACE228B59F6}"/>
          </ac:picMkLst>
        </pc:picChg>
        <pc:cxnChg chg="add">
          <ac:chgData name="Jana Veselá" userId="6c02ad9ce87e39d1" providerId="LiveId" clId="{1E45E39F-F035-41F5-8FDE-242A1C54A82A}" dt="2022-03-22T15:34:40.224" v="920" actId="26606"/>
          <ac:cxnSpMkLst>
            <pc:docMk/>
            <pc:sldMk cId="3691515768" sldId="263"/>
            <ac:cxnSpMk id="15" creationId="{78FBE787-8B1D-40E5-8468-6F665BB5D7CB}"/>
          </ac:cxnSpMkLst>
        </pc:cxnChg>
      </pc:sldChg>
      <pc:sldChg chg="addSp modSp add mod ord modNotesTx">
        <pc:chgData name="Jana Veselá" userId="6c02ad9ce87e39d1" providerId="LiveId" clId="{1E45E39F-F035-41F5-8FDE-242A1C54A82A}" dt="2022-03-25T17:47:50.373" v="3304" actId="27636"/>
        <pc:sldMkLst>
          <pc:docMk/>
          <pc:sldMk cId="1644018313" sldId="264"/>
        </pc:sldMkLst>
        <pc:spChg chg="mod">
          <ac:chgData name="Jana Veselá" userId="6c02ad9ce87e39d1" providerId="LiveId" clId="{1E45E39F-F035-41F5-8FDE-242A1C54A82A}" dt="2022-03-22T16:31:23.075" v="1641" actId="20577"/>
          <ac:spMkLst>
            <pc:docMk/>
            <pc:sldMk cId="1644018313" sldId="264"/>
            <ac:spMk id="2" creationId="{511B32CE-BB58-4A22-B40F-BF8C3B0470CD}"/>
          </ac:spMkLst>
        </pc:spChg>
        <pc:spChg chg="mod">
          <ac:chgData name="Jana Veselá" userId="6c02ad9ce87e39d1" providerId="LiveId" clId="{1E45E39F-F035-41F5-8FDE-242A1C54A82A}" dt="2022-03-25T17:47:50.373" v="3304" actId="27636"/>
          <ac:spMkLst>
            <pc:docMk/>
            <pc:sldMk cId="1644018313" sldId="264"/>
            <ac:spMk id="3" creationId="{C31BC45D-B7BF-4879-B7DF-9070E510F249}"/>
          </ac:spMkLst>
        </pc:spChg>
        <pc:spChg chg="add mod">
          <ac:chgData name="Jana Veselá" userId="6c02ad9ce87e39d1" providerId="LiveId" clId="{1E45E39F-F035-41F5-8FDE-242A1C54A82A}" dt="2022-03-25T17:25:50.265" v="3221" actId="20577"/>
          <ac:spMkLst>
            <pc:docMk/>
            <pc:sldMk cId="1644018313" sldId="264"/>
            <ac:spMk id="4" creationId="{029534D0-67A0-463D-B1F2-1CEB44484660}"/>
          </ac:spMkLst>
        </pc:spChg>
      </pc:sldChg>
      <pc:sldChg chg="addSp delSp modSp new del mod">
        <pc:chgData name="Jana Veselá" userId="6c02ad9ce87e39d1" providerId="LiveId" clId="{1E45E39F-F035-41F5-8FDE-242A1C54A82A}" dt="2022-03-22T16:11:49.014" v="1527" actId="47"/>
        <pc:sldMkLst>
          <pc:docMk/>
          <pc:sldMk cId="2698322227" sldId="264"/>
        </pc:sldMkLst>
        <pc:spChg chg="del">
          <ac:chgData name="Jana Veselá" userId="6c02ad9ce87e39d1" providerId="LiveId" clId="{1E45E39F-F035-41F5-8FDE-242A1C54A82A}" dt="2022-03-22T15:33:34.463" v="914" actId="478"/>
          <ac:spMkLst>
            <pc:docMk/>
            <pc:sldMk cId="2698322227" sldId="264"/>
            <ac:spMk id="3" creationId="{9239DF06-8F71-4BC4-9DC4-1374EFBB8467}"/>
          </ac:spMkLst>
        </pc:spChg>
        <pc:graphicFrameChg chg="add mod">
          <ac:chgData name="Jana Veselá" userId="6c02ad9ce87e39d1" providerId="LiveId" clId="{1E45E39F-F035-41F5-8FDE-242A1C54A82A}" dt="2022-03-22T15:33:35.210" v="915"/>
          <ac:graphicFrameMkLst>
            <pc:docMk/>
            <pc:sldMk cId="2698322227" sldId="264"/>
            <ac:graphicFrameMk id="4" creationId="{1E296CCA-764E-4F82-878A-F23736F899B3}"/>
          </ac:graphicFrameMkLst>
        </pc:graphicFrameChg>
      </pc:sldChg>
      <pc:sldChg chg="addSp delSp modSp new del mod">
        <pc:chgData name="Jana Veselá" userId="6c02ad9ce87e39d1" providerId="LiveId" clId="{1E45E39F-F035-41F5-8FDE-242A1C54A82A}" dt="2022-03-21T13:11:14.001" v="738" actId="47"/>
        <pc:sldMkLst>
          <pc:docMk/>
          <pc:sldMk cId="3682053796" sldId="264"/>
        </pc:sldMkLst>
        <pc:spChg chg="del">
          <ac:chgData name="Jana Veselá" userId="6c02ad9ce87e39d1" providerId="LiveId" clId="{1E45E39F-F035-41F5-8FDE-242A1C54A82A}" dt="2022-03-21T12:45:05.051" v="172" actId="478"/>
          <ac:spMkLst>
            <pc:docMk/>
            <pc:sldMk cId="3682053796" sldId="264"/>
            <ac:spMk id="2" creationId="{D01EBB9B-5F9E-48EB-8B6A-DFBE07134E76}"/>
          </ac:spMkLst>
        </pc:spChg>
        <pc:spChg chg="del">
          <ac:chgData name="Jana Veselá" userId="6c02ad9ce87e39d1" providerId="LiveId" clId="{1E45E39F-F035-41F5-8FDE-242A1C54A82A}" dt="2022-03-21T12:45:02.481" v="171" actId="478"/>
          <ac:spMkLst>
            <pc:docMk/>
            <pc:sldMk cId="3682053796" sldId="264"/>
            <ac:spMk id="3" creationId="{7BBBA0FC-95F1-4B77-96D8-7D2946D7882C}"/>
          </ac:spMkLst>
        </pc:spChg>
        <pc:graphicFrameChg chg="add del mod">
          <ac:chgData name="Jana Veselá" userId="6c02ad9ce87e39d1" providerId="LiveId" clId="{1E45E39F-F035-41F5-8FDE-242A1C54A82A}" dt="2022-03-21T12:54:35.741" v="429" actId="21"/>
          <ac:graphicFrameMkLst>
            <pc:docMk/>
            <pc:sldMk cId="3682053796" sldId="264"/>
            <ac:graphicFrameMk id="4" creationId="{2BBA6DE1-92DF-45D8-B44D-BDBBD088D299}"/>
          </ac:graphicFrameMkLst>
        </pc:graphicFrameChg>
      </pc:sldChg>
      <pc:sldChg chg="addSp delSp modSp add del mod">
        <pc:chgData name="Jana Veselá" userId="6c02ad9ce87e39d1" providerId="LiveId" clId="{1E45E39F-F035-41F5-8FDE-242A1C54A82A}" dt="2022-03-22T15:36:20.099" v="934" actId="47"/>
        <pc:sldMkLst>
          <pc:docMk/>
          <pc:sldMk cId="2785854010" sldId="265"/>
        </pc:sldMkLst>
        <pc:grpChg chg="del mod">
          <ac:chgData name="Jana Veselá" userId="6c02ad9ce87e39d1" providerId="LiveId" clId="{1E45E39F-F035-41F5-8FDE-242A1C54A82A}" dt="2022-03-22T15:35:09.011" v="923" actId="478"/>
          <ac:grpSpMkLst>
            <pc:docMk/>
            <pc:sldMk cId="2785854010" sldId="265"/>
            <ac:grpSpMk id="63" creationId="{6393A96B-65DC-4E74-9E08-AE90CF835F10}"/>
          </ac:grpSpMkLst>
        </pc:grpChg>
        <pc:graphicFrameChg chg="add del mod">
          <ac:chgData name="Jana Veselá" userId="6c02ad9ce87e39d1" providerId="LiveId" clId="{1E45E39F-F035-41F5-8FDE-242A1C54A82A}" dt="2022-03-22T15:36:17.211" v="933"/>
          <ac:graphicFrameMkLst>
            <pc:docMk/>
            <pc:sldMk cId="2785854010" sldId="265"/>
            <ac:graphicFrameMk id="24" creationId="{7F7E169B-D337-4F0F-AC89-16643B8152B7}"/>
          </ac:graphicFrameMkLst>
        </pc:graphicFrameChg>
        <pc:cxnChg chg="mod">
          <ac:chgData name="Jana Veselá" userId="6c02ad9ce87e39d1" providerId="LiveId" clId="{1E45E39F-F035-41F5-8FDE-242A1C54A82A}" dt="2022-03-22T15:35:09.011" v="923" actId="478"/>
          <ac:cxnSpMkLst>
            <pc:docMk/>
            <pc:sldMk cId="2785854010" sldId="265"/>
            <ac:cxnSpMk id="23" creationId="{AB139CF3-20EB-4F8C-A58B-8DDDCD998A71}"/>
          </ac:cxnSpMkLst>
        </pc:cxnChg>
        <pc:cxnChg chg="mod">
          <ac:chgData name="Jana Veselá" userId="6c02ad9ce87e39d1" providerId="LiveId" clId="{1E45E39F-F035-41F5-8FDE-242A1C54A82A}" dt="2022-03-22T15:35:09.011" v="923" actId="478"/>
          <ac:cxnSpMkLst>
            <pc:docMk/>
            <pc:sldMk cId="2785854010" sldId="265"/>
            <ac:cxnSpMk id="27" creationId="{B1A03BA0-4805-43C6-9C8D-F6A40DEDB3DC}"/>
          </ac:cxnSpMkLst>
        </pc:cxnChg>
        <pc:cxnChg chg="mod">
          <ac:chgData name="Jana Veselá" userId="6c02ad9ce87e39d1" providerId="LiveId" clId="{1E45E39F-F035-41F5-8FDE-242A1C54A82A}" dt="2022-03-22T15:35:09.011" v="923" actId="478"/>
          <ac:cxnSpMkLst>
            <pc:docMk/>
            <pc:sldMk cId="2785854010" sldId="265"/>
            <ac:cxnSpMk id="29" creationId="{8802183D-92F2-439A-A4AB-271F459FED74}"/>
          </ac:cxnSpMkLst>
        </pc:cxnChg>
        <pc:cxnChg chg="mod">
          <ac:chgData name="Jana Veselá" userId="6c02ad9ce87e39d1" providerId="LiveId" clId="{1E45E39F-F035-41F5-8FDE-242A1C54A82A}" dt="2022-03-22T15:35:09.011" v="923" actId="478"/>
          <ac:cxnSpMkLst>
            <pc:docMk/>
            <pc:sldMk cId="2785854010" sldId="265"/>
            <ac:cxnSpMk id="32" creationId="{B544ED10-4D26-4943-AEBD-AF9EFF27E398}"/>
          </ac:cxnSpMkLst>
        </pc:cxnChg>
        <pc:cxnChg chg="del mod">
          <ac:chgData name="Jana Veselá" userId="6c02ad9ce87e39d1" providerId="LiveId" clId="{1E45E39F-F035-41F5-8FDE-242A1C54A82A}" dt="2022-03-22T15:35:12.217" v="924" actId="478"/>
          <ac:cxnSpMkLst>
            <pc:docMk/>
            <pc:sldMk cId="2785854010" sldId="265"/>
            <ac:cxnSpMk id="34" creationId="{F0260000-AABF-4230-97F6-38255639A0AD}"/>
          </ac:cxnSpMkLst>
        </pc:cxnChg>
        <pc:cxnChg chg="mod">
          <ac:chgData name="Jana Veselá" userId="6c02ad9ce87e39d1" providerId="LiveId" clId="{1E45E39F-F035-41F5-8FDE-242A1C54A82A}" dt="2022-03-22T15:35:09.011" v="923" actId="478"/>
          <ac:cxnSpMkLst>
            <pc:docMk/>
            <pc:sldMk cId="2785854010" sldId="265"/>
            <ac:cxnSpMk id="36" creationId="{1B07D0A4-28AF-44C5-ADBF-DE39022E3735}"/>
          </ac:cxnSpMkLst>
        </pc:cxnChg>
      </pc:sldChg>
      <pc:sldChg chg="delSp add del setBg delDesignElem">
        <pc:chgData name="Jana Veselá" userId="6c02ad9ce87e39d1" providerId="LiveId" clId="{1E45E39F-F035-41F5-8FDE-242A1C54A82A}" dt="2022-03-22T15:34:21.432" v="918" actId="47"/>
        <pc:sldMkLst>
          <pc:docMk/>
          <pc:sldMk cId="3256055641" sldId="265"/>
        </pc:sldMkLst>
        <pc:spChg chg="del">
          <ac:chgData name="Jana Veselá" userId="6c02ad9ce87e39d1" providerId="LiveId" clId="{1E45E39F-F035-41F5-8FDE-242A1C54A82A}" dt="2022-03-22T15:34:05.701" v="917"/>
          <ac:spMkLst>
            <pc:docMk/>
            <pc:sldMk cId="3256055641" sldId="265"/>
            <ac:spMk id="6" creationId="{22171661-0838-4942-A149-8C1B789266A2}"/>
          </ac:spMkLst>
        </pc:spChg>
        <pc:spChg chg="del">
          <ac:chgData name="Jana Veselá" userId="6c02ad9ce87e39d1" providerId="LiveId" clId="{1E45E39F-F035-41F5-8FDE-242A1C54A82A}" dt="2022-03-22T15:34:05.701" v="917"/>
          <ac:spMkLst>
            <pc:docMk/>
            <pc:sldMk cId="3256055641" sldId="265"/>
            <ac:spMk id="7" creationId="{4CFFC8CC-8357-4EAE-8DE4-28B285E7F62C}"/>
          </ac:spMkLst>
        </pc:spChg>
        <pc:cxnChg chg="del">
          <ac:chgData name="Jana Veselá" userId="6c02ad9ce87e39d1" providerId="LiveId" clId="{1E45E39F-F035-41F5-8FDE-242A1C54A82A}" dt="2022-03-22T15:34:05.701" v="917"/>
          <ac:cxnSpMkLst>
            <pc:docMk/>
            <pc:sldMk cId="3256055641" sldId="265"/>
            <ac:cxnSpMk id="8" creationId="{BB04A404-AF1E-4EC9-AF7D-46C68BFCEBB6}"/>
          </ac:cxnSpMkLst>
        </pc:cxnChg>
      </pc:sldChg>
      <pc:sldChg chg="addSp delSp modSp new mod setBg modNotesTx">
        <pc:chgData name="Jana Veselá" userId="6c02ad9ce87e39d1" providerId="LiveId" clId="{1E45E39F-F035-41F5-8FDE-242A1C54A82A}" dt="2022-03-24T10:38:17.929" v="3014" actId="164"/>
        <pc:sldMkLst>
          <pc:docMk/>
          <pc:sldMk cId="3420356820" sldId="265"/>
        </pc:sldMkLst>
        <pc:spChg chg="mod">
          <ac:chgData name="Jana Veselá" userId="6c02ad9ce87e39d1" providerId="LiveId" clId="{1E45E39F-F035-41F5-8FDE-242A1C54A82A}" dt="2022-03-24T08:50:41.151" v="2445" actId="26606"/>
          <ac:spMkLst>
            <pc:docMk/>
            <pc:sldMk cId="3420356820" sldId="265"/>
            <ac:spMk id="2" creationId="{DF0BE170-108F-4F83-9B34-DA9F4037AA85}"/>
          </ac:spMkLst>
        </pc:spChg>
        <pc:spChg chg="mod">
          <ac:chgData name="Jana Veselá" userId="6c02ad9ce87e39d1" providerId="LiveId" clId="{1E45E39F-F035-41F5-8FDE-242A1C54A82A}" dt="2022-03-24T09:39:11.273" v="2699" actId="20577"/>
          <ac:spMkLst>
            <pc:docMk/>
            <pc:sldMk cId="3420356820" sldId="265"/>
            <ac:spMk id="3" creationId="{6E5CB49E-6B2B-4BE2-A413-6D59656E5575}"/>
          </ac:spMkLst>
        </pc:spChg>
        <pc:spChg chg="add mod">
          <ac:chgData name="Jana Veselá" userId="6c02ad9ce87e39d1" providerId="LiveId" clId="{1E45E39F-F035-41F5-8FDE-242A1C54A82A}" dt="2022-03-24T09:33:30.498" v="2650" actId="164"/>
          <ac:spMkLst>
            <pc:docMk/>
            <pc:sldMk cId="3420356820" sldId="265"/>
            <ac:spMk id="6" creationId="{C5CA1B1F-87F6-4AF5-9CC0-C1DD995E9B8B}"/>
          </ac:spMkLst>
        </pc:spChg>
        <pc:spChg chg="add">
          <ac:chgData name="Jana Veselá" userId="6c02ad9ce87e39d1" providerId="LiveId" clId="{1E45E39F-F035-41F5-8FDE-242A1C54A82A}" dt="2022-03-24T08:50:41.151" v="2445" actId="26606"/>
          <ac:spMkLst>
            <pc:docMk/>
            <pc:sldMk cId="3420356820" sldId="265"/>
            <ac:spMk id="7" creationId="{15F0A9D0-BB35-4CAB-B92D-E061B9D8E3BD}"/>
          </ac:spMkLst>
        </pc:spChg>
        <pc:spChg chg="add del">
          <ac:chgData name="Jana Veselá" userId="6c02ad9ce87e39d1" providerId="LiveId" clId="{1E45E39F-F035-41F5-8FDE-242A1C54A82A}" dt="2022-03-24T08:50:38.581" v="2444" actId="26606"/>
          <ac:spMkLst>
            <pc:docMk/>
            <pc:sldMk cId="3420356820" sldId="265"/>
            <ac:spMk id="10" creationId="{DD16DE02-C2C8-477C-9FD7-70A983BDEA14}"/>
          </ac:spMkLst>
        </pc:spChg>
        <pc:spChg chg="add del">
          <ac:chgData name="Jana Veselá" userId="6c02ad9ce87e39d1" providerId="LiveId" clId="{1E45E39F-F035-41F5-8FDE-242A1C54A82A}" dt="2022-03-24T08:50:38.581" v="2444" actId="26606"/>
          <ac:spMkLst>
            <pc:docMk/>
            <pc:sldMk cId="3420356820" sldId="265"/>
            <ac:spMk id="12" creationId="{D13AF29F-D5EC-4489-BF8F-3B356C5972CD}"/>
          </ac:spMkLst>
        </pc:spChg>
        <pc:spChg chg="add mod">
          <ac:chgData name="Jana Veselá" userId="6c02ad9ce87e39d1" providerId="LiveId" clId="{1E45E39F-F035-41F5-8FDE-242A1C54A82A}" dt="2022-03-24T09:34:51.548" v="2666" actId="1076"/>
          <ac:spMkLst>
            <pc:docMk/>
            <pc:sldMk cId="3420356820" sldId="265"/>
            <ac:spMk id="19" creationId="{52B4C44B-78CA-412F-B4C5-F58558030BE5}"/>
          </ac:spMkLst>
        </pc:spChg>
        <pc:spChg chg="add mod">
          <ac:chgData name="Jana Veselá" userId="6c02ad9ce87e39d1" providerId="LiveId" clId="{1E45E39F-F035-41F5-8FDE-242A1C54A82A}" dt="2022-03-24T09:33:30.498" v="2650" actId="164"/>
          <ac:spMkLst>
            <pc:docMk/>
            <pc:sldMk cId="3420356820" sldId="265"/>
            <ac:spMk id="21" creationId="{415A9512-F21D-46DE-91FC-819BE1F8141F}"/>
          </ac:spMkLst>
        </pc:spChg>
        <pc:spChg chg="add mod">
          <ac:chgData name="Jana Veselá" userId="6c02ad9ce87e39d1" providerId="LiveId" clId="{1E45E39F-F035-41F5-8FDE-242A1C54A82A}" dt="2022-03-24T10:38:17.929" v="3014" actId="164"/>
          <ac:spMkLst>
            <pc:docMk/>
            <pc:sldMk cId="3420356820" sldId="265"/>
            <ac:spMk id="27" creationId="{06F61AC1-B341-4883-89BA-38340BA8A961}"/>
          </ac:spMkLst>
        </pc:spChg>
        <pc:grpChg chg="add mod">
          <ac:chgData name="Jana Veselá" userId="6c02ad9ce87e39d1" providerId="LiveId" clId="{1E45E39F-F035-41F5-8FDE-242A1C54A82A}" dt="2022-03-24T10:38:17.929" v="3014" actId="164"/>
          <ac:grpSpMkLst>
            <pc:docMk/>
            <pc:sldMk cId="3420356820" sldId="265"/>
            <ac:grpSpMk id="4" creationId="{89EE5727-87C4-4379-8632-16E704EE6C6D}"/>
          </ac:grpSpMkLst>
        </pc:grpChg>
        <pc:grpChg chg="add mod">
          <ac:chgData name="Jana Veselá" userId="6c02ad9ce87e39d1" providerId="LiveId" clId="{1E45E39F-F035-41F5-8FDE-242A1C54A82A}" dt="2022-03-24T09:33:25.006" v="2649" actId="164"/>
          <ac:grpSpMkLst>
            <pc:docMk/>
            <pc:sldMk cId="3420356820" sldId="265"/>
            <ac:grpSpMk id="23" creationId="{14BCD5CB-9135-406D-A55C-1E970E8D9964}"/>
          </ac:grpSpMkLst>
        </pc:grpChg>
        <pc:grpChg chg="add mod">
          <ac:chgData name="Jana Veselá" userId="6c02ad9ce87e39d1" providerId="LiveId" clId="{1E45E39F-F035-41F5-8FDE-242A1C54A82A}" dt="2022-03-24T09:34:30.923" v="2662" actId="1076"/>
          <ac:grpSpMkLst>
            <pc:docMk/>
            <pc:sldMk cId="3420356820" sldId="265"/>
            <ac:grpSpMk id="24" creationId="{FACF388A-0867-4003-B582-4872E20C6818}"/>
          </ac:grpSpMkLst>
        </pc:grpChg>
        <pc:picChg chg="add mod">
          <ac:chgData name="Jana Veselá" userId="6c02ad9ce87e39d1" providerId="LiveId" clId="{1E45E39F-F035-41F5-8FDE-242A1C54A82A}" dt="2022-03-24T09:33:30.498" v="2650" actId="164"/>
          <ac:picMkLst>
            <pc:docMk/>
            <pc:sldMk cId="3420356820" sldId="265"/>
            <ac:picMk id="5" creationId="{0FCCA831-5F39-42AB-8EB1-E3983E3C1533}"/>
          </ac:picMkLst>
        </pc:picChg>
        <pc:picChg chg="add mod">
          <ac:chgData name="Jana Veselá" userId="6c02ad9ce87e39d1" providerId="LiveId" clId="{1E45E39F-F035-41F5-8FDE-242A1C54A82A}" dt="2022-03-24T10:38:17.929" v="3014" actId="164"/>
          <ac:picMkLst>
            <pc:docMk/>
            <pc:sldMk cId="3420356820" sldId="265"/>
            <ac:picMk id="1026" creationId="{A4ADD9DB-660F-40D8-B6E0-F1C35FCF951A}"/>
          </ac:picMkLst>
        </pc:picChg>
        <pc:cxnChg chg="add">
          <ac:chgData name="Jana Veselá" userId="6c02ad9ce87e39d1" providerId="LiveId" clId="{1E45E39F-F035-41F5-8FDE-242A1C54A82A}" dt="2022-03-24T08:50:41.151" v="2445" actId="26606"/>
          <ac:cxnSpMkLst>
            <pc:docMk/>
            <pc:sldMk cId="3420356820" sldId="265"/>
            <ac:cxnSpMk id="8" creationId="{52F5DE35-776B-4C7D-AF2E-514E68BDD2F6}"/>
          </ac:cxnSpMkLst>
        </pc:cxnChg>
        <pc:cxnChg chg="add">
          <ac:chgData name="Jana Veselá" userId="6c02ad9ce87e39d1" providerId="LiveId" clId="{1E45E39F-F035-41F5-8FDE-242A1C54A82A}" dt="2022-03-24T08:50:41.151" v="2445" actId="26606"/>
          <ac:cxnSpMkLst>
            <pc:docMk/>
            <pc:sldMk cId="3420356820" sldId="265"/>
            <ac:cxnSpMk id="9" creationId="{4A65E4E8-1272-4386-BDFE-0129D7A7E2D4}"/>
          </ac:cxnSpMkLst>
        </pc:cxnChg>
        <pc:cxnChg chg="add">
          <ac:chgData name="Jana Veselá" userId="6c02ad9ce87e39d1" providerId="LiveId" clId="{1E45E39F-F035-41F5-8FDE-242A1C54A82A}" dt="2022-03-24T08:50:41.151" v="2445" actId="26606"/>
          <ac:cxnSpMkLst>
            <pc:docMk/>
            <pc:sldMk cId="3420356820" sldId="265"/>
            <ac:cxnSpMk id="11" creationId="{A6515F51-DBC6-42B8-9C34-749F69BB6561}"/>
          </ac:cxnSpMkLst>
        </pc:cxnChg>
        <pc:cxnChg chg="add">
          <ac:chgData name="Jana Veselá" userId="6c02ad9ce87e39d1" providerId="LiveId" clId="{1E45E39F-F035-41F5-8FDE-242A1C54A82A}" dt="2022-03-24T08:50:41.151" v="2445" actId="26606"/>
          <ac:cxnSpMkLst>
            <pc:docMk/>
            <pc:sldMk cId="3420356820" sldId="265"/>
            <ac:cxnSpMk id="13" creationId="{873F5967-4993-405D-A3E6-84DCEFF44C2A}"/>
          </ac:cxnSpMkLst>
        </pc:cxnChg>
        <pc:cxnChg chg="add del">
          <ac:chgData name="Jana Veselá" userId="6c02ad9ce87e39d1" providerId="LiveId" clId="{1E45E39F-F035-41F5-8FDE-242A1C54A82A}" dt="2022-03-24T08:50:38.581" v="2444" actId="26606"/>
          <ac:cxnSpMkLst>
            <pc:docMk/>
            <pc:sldMk cId="3420356820" sldId="265"/>
            <ac:cxnSpMk id="14" creationId="{60173A01-F891-430E-B39E-483E711B204B}"/>
          </ac:cxnSpMkLst>
        </pc:cxnChg>
        <pc:cxnChg chg="add">
          <ac:chgData name="Jana Veselá" userId="6c02ad9ce87e39d1" providerId="LiveId" clId="{1E45E39F-F035-41F5-8FDE-242A1C54A82A}" dt="2022-03-24T08:50:41.151" v="2445" actId="26606"/>
          <ac:cxnSpMkLst>
            <pc:docMk/>
            <pc:sldMk cId="3420356820" sldId="265"/>
            <ac:cxnSpMk id="15" creationId="{A3A523CC-BD6C-4A0D-B9DB-1DC2CE1E22F0}"/>
          </ac:cxnSpMkLst>
        </pc:cxnChg>
        <pc:cxnChg chg="add del">
          <ac:chgData name="Jana Veselá" userId="6c02ad9ce87e39d1" providerId="LiveId" clId="{1E45E39F-F035-41F5-8FDE-242A1C54A82A}" dt="2022-03-24T08:50:38.581" v="2444" actId="26606"/>
          <ac:cxnSpMkLst>
            <pc:docMk/>
            <pc:sldMk cId="3420356820" sldId="265"/>
            <ac:cxnSpMk id="16" creationId="{1E0363E9-7CD0-497E-88D7-940136490327}"/>
          </ac:cxnSpMkLst>
        </pc:cxnChg>
        <pc:cxnChg chg="add del">
          <ac:chgData name="Jana Veselá" userId="6c02ad9ce87e39d1" providerId="LiveId" clId="{1E45E39F-F035-41F5-8FDE-242A1C54A82A}" dt="2022-03-24T08:50:38.581" v="2444" actId="26606"/>
          <ac:cxnSpMkLst>
            <pc:docMk/>
            <pc:sldMk cId="3420356820" sldId="265"/>
            <ac:cxnSpMk id="18" creationId="{ECCD4B14-FFCC-4CE5-BC9D-DF47AA1AD7F4}"/>
          </ac:cxnSpMkLst>
        </pc:cxnChg>
        <pc:cxnChg chg="add del">
          <ac:chgData name="Jana Veselá" userId="6c02ad9ce87e39d1" providerId="LiveId" clId="{1E45E39F-F035-41F5-8FDE-242A1C54A82A}" dt="2022-03-24T08:50:38.581" v="2444" actId="26606"/>
          <ac:cxnSpMkLst>
            <pc:docMk/>
            <pc:sldMk cId="3420356820" sldId="265"/>
            <ac:cxnSpMk id="20" creationId="{15DED734-54E5-48ED-AEE6-165F24827C70}"/>
          </ac:cxnSpMkLst>
        </pc:cxnChg>
        <pc:cxnChg chg="add del">
          <ac:chgData name="Jana Veselá" userId="6c02ad9ce87e39d1" providerId="LiveId" clId="{1E45E39F-F035-41F5-8FDE-242A1C54A82A}" dt="2022-03-24T08:50:38.581" v="2444" actId="26606"/>
          <ac:cxnSpMkLst>
            <pc:docMk/>
            <pc:sldMk cId="3420356820" sldId="265"/>
            <ac:cxnSpMk id="22" creationId="{34222167-616B-448F-A79B-219A4FD3DDE9}"/>
          </ac:cxnSpMkLst>
        </pc:cxnChg>
      </pc:sldChg>
      <pc:sldChg chg="addSp delSp modSp new mod modNotesTx">
        <pc:chgData name="Jana Veselá" userId="6c02ad9ce87e39d1" providerId="LiveId" clId="{1E45E39F-F035-41F5-8FDE-242A1C54A82A}" dt="2022-03-25T17:30:37.600" v="3241" actId="164"/>
        <pc:sldMkLst>
          <pc:docMk/>
          <pc:sldMk cId="2712017489" sldId="266"/>
        </pc:sldMkLst>
        <pc:spChg chg="mod">
          <ac:chgData name="Jana Veselá" userId="6c02ad9ce87e39d1" providerId="LiveId" clId="{1E45E39F-F035-41F5-8FDE-242A1C54A82A}" dt="2022-03-24T08:09:06.233" v="2303" actId="2711"/>
          <ac:spMkLst>
            <pc:docMk/>
            <pc:sldMk cId="2712017489" sldId="266"/>
            <ac:spMk id="2" creationId="{8FDA530B-17CF-4DB8-842D-AC67C9019B3D}"/>
          </ac:spMkLst>
        </pc:spChg>
        <pc:spChg chg="mod">
          <ac:chgData name="Jana Veselá" userId="6c02ad9ce87e39d1" providerId="LiveId" clId="{1E45E39F-F035-41F5-8FDE-242A1C54A82A}" dt="2022-03-24T10:35:25.536" v="2962" actId="313"/>
          <ac:spMkLst>
            <pc:docMk/>
            <pc:sldMk cId="2712017489" sldId="266"/>
            <ac:spMk id="3" creationId="{EB0C3D51-7A39-4775-B5BA-F1C28A0B87A5}"/>
          </ac:spMkLst>
        </pc:spChg>
        <pc:spChg chg="add del mod">
          <ac:chgData name="Jana Veselá" userId="6c02ad9ce87e39d1" providerId="LiveId" clId="{1E45E39F-F035-41F5-8FDE-242A1C54A82A}" dt="2022-03-24T10:29:00.308" v="2912" actId="478"/>
          <ac:spMkLst>
            <pc:docMk/>
            <pc:sldMk cId="2712017489" sldId="266"/>
            <ac:spMk id="10" creationId="{47CBB60C-D75D-4CCC-84AF-E6A095906A6C}"/>
          </ac:spMkLst>
        </pc:spChg>
        <pc:spChg chg="add mod">
          <ac:chgData name="Jana Veselá" userId="6c02ad9ce87e39d1" providerId="LiveId" clId="{1E45E39F-F035-41F5-8FDE-242A1C54A82A}" dt="2022-03-24T10:29:25.722" v="2916" actId="1076"/>
          <ac:spMkLst>
            <pc:docMk/>
            <pc:sldMk cId="2712017489" sldId="266"/>
            <ac:spMk id="12" creationId="{8EBB1B09-B732-48E7-8A11-85094DF3058F}"/>
          </ac:spMkLst>
        </pc:spChg>
        <pc:spChg chg="add mod">
          <ac:chgData name="Jana Veselá" userId="6c02ad9ce87e39d1" providerId="LiveId" clId="{1E45E39F-F035-41F5-8FDE-242A1C54A82A}" dt="2022-03-24T10:39:32.387" v="3052" actId="1076"/>
          <ac:spMkLst>
            <pc:docMk/>
            <pc:sldMk cId="2712017489" sldId="266"/>
            <ac:spMk id="13" creationId="{FF78E2DB-057D-47AB-BC44-B5AF5C377979}"/>
          </ac:spMkLst>
        </pc:spChg>
        <pc:grpChg chg="add mod">
          <ac:chgData name="Jana Veselá" userId="6c02ad9ce87e39d1" providerId="LiveId" clId="{1E45E39F-F035-41F5-8FDE-242A1C54A82A}" dt="2022-03-25T17:30:37.600" v="3241" actId="164"/>
          <ac:grpSpMkLst>
            <pc:docMk/>
            <pc:sldMk cId="2712017489" sldId="266"/>
            <ac:grpSpMk id="16" creationId="{172BA4BF-8E32-4076-9992-42DC1E0CC548}"/>
          </ac:grpSpMkLst>
        </pc:grpChg>
        <pc:picChg chg="add del mod">
          <ac:chgData name="Jana Veselá" userId="6c02ad9ce87e39d1" providerId="LiveId" clId="{1E45E39F-F035-41F5-8FDE-242A1C54A82A}" dt="2022-03-24T10:22:44.181" v="2813" actId="478"/>
          <ac:picMkLst>
            <pc:docMk/>
            <pc:sldMk cId="2712017489" sldId="266"/>
            <ac:picMk id="6" creationId="{C8A8FAE2-12C5-4CE5-B48D-527BDED7AE66}"/>
          </ac:picMkLst>
        </pc:picChg>
        <pc:picChg chg="add mod">
          <ac:chgData name="Jana Veselá" userId="6c02ad9ce87e39d1" providerId="LiveId" clId="{1E45E39F-F035-41F5-8FDE-242A1C54A82A}" dt="2022-03-25T17:30:37.600" v="3241" actId="164"/>
          <ac:picMkLst>
            <pc:docMk/>
            <pc:sldMk cId="2712017489" sldId="266"/>
            <ac:picMk id="9" creationId="{15C79077-7EB9-49F5-8712-F4FF9F6A614B}"/>
          </ac:picMkLst>
        </pc:picChg>
        <pc:cxnChg chg="add mod">
          <ac:chgData name="Jana Veselá" userId="6c02ad9ce87e39d1" providerId="LiveId" clId="{1E45E39F-F035-41F5-8FDE-242A1C54A82A}" dt="2022-03-25T17:30:37.600" v="3241" actId="164"/>
          <ac:cxnSpMkLst>
            <pc:docMk/>
            <pc:sldMk cId="2712017489" sldId="266"/>
            <ac:cxnSpMk id="5" creationId="{A9386805-E423-44E8-91F3-308D0EFBF9CE}"/>
          </ac:cxnSpMkLst>
        </pc:cxnChg>
        <pc:cxnChg chg="add del mod">
          <ac:chgData name="Jana Veselá" userId="6c02ad9ce87e39d1" providerId="LiveId" clId="{1E45E39F-F035-41F5-8FDE-242A1C54A82A}" dt="2022-03-24T10:34:41.299" v="2938" actId="478"/>
          <ac:cxnSpMkLst>
            <pc:docMk/>
            <pc:sldMk cId="2712017489" sldId="266"/>
            <ac:cxnSpMk id="5" creationId="{C080C7C6-18F5-40EA-AFCE-9D728E9ACF1C}"/>
          </ac:cxnSpMkLst>
        </pc:cxnChg>
        <pc:cxnChg chg="add mod">
          <ac:chgData name="Jana Veselá" userId="6c02ad9ce87e39d1" providerId="LiveId" clId="{1E45E39F-F035-41F5-8FDE-242A1C54A82A}" dt="2022-03-25T17:30:37.600" v="3241" actId="164"/>
          <ac:cxnSpMkLst>
            <pc:docMk/>
            <pc:sldMk cId="2712017489" sldId="266"/>
            <ac:cxnSpMk id="10" creationId="{2B7C020D-0BD9-44C4-9377-94894555EADD}"/>
          </ac:cxnSpMkLst>
        </pc:cxnChg>
        <pc:cxnChg chg="add mod">
          <ac:chgData name="Jana Veselá" userId="6c02ad9ce87e39d1" providerId="LiveId" clId="{1E45E39F-F035-41F5-8FDE-242A1C54A82A}" dt="2022-03-25T17:30:37.600" v="3241" actId="164"/>
          <ac:cxnSpMkLst>
            <pc:docMk/>
            <pc:sldMk cId="2712017489" sldId="266"/>
            <ac:cxnSpMk id="11" creationId="{CDEA2A3B-467C-4E8A-81D3-33449AF7FF27}"/>
          </ac:cxnSpMkLst>
        </pc:cxnChg>
        <pc:cxnChg chg="add mod">
          <ac:chgData name="Jana Veselá" userId="6c02ad9ce87e39d1" providerId="LiveId" clId="{1E45E39F-F035-41F5-8FDE-242A1C54A82A}" dt="2022-03-25T17:30:37.600" v="3241" actId="164"/>
          <ac:cxnSpMkLst>
            <pc:docMk/>
            <pc:sldMk cId="2712017489" sldId="266"/>
            <ac:cxnSpMk id="14" creationId="{0CE94FDD-F942-4D04-9701-CFDD714C856A}"/>
          </ac:cxnSpMkLst>
        </pc:cxnChg>
      </pc:sldChg>
      <pc:sldChg chg="addSp delSp modSp new mod setBg modNotesTx">
        <pc:chgData name="Jana Veselá" userId="6c02ad9ce87e39d1" providerId="LiveId" clId="{1E45E39F-F035-41F5-8FDE-242A1C54A82A}" dt="2022-03-25T17:12:15.270" v="3092" actId="20577"/>
        <pc:sldMkLst>
          <pc:docMk/>
          <pc:sldMk cId="1281763010" sldId="267"/>
        </pc:sldMkLst>
        <pc:spChg chg="mod">
          <ac:chgData name="Jana Veselá" userId="6c02ad9ce87e39d1" providerId="LiveId" clId="{1E45E39F-F035-41F5-8FDE-242A1C54A82A}" dt="2022-03-25T17:11:49.361" v="3089" actId="113"/>
          <ac:spMkLst>
            <pc:docMk/>
            <pc:sldMk cId="1281763010" sldId="267"/>
            <ac:spMk id="2" creationId="{AC90BDD2-AA83-42AA-ABCE-4B717E4F93C8}"/>
          </ac:spMkLst>
        </pc:spChg>
        <pc:spChg chg="del">
          <ac:chgData name="Jana Veselá" userId="6c02ad9ce87e39d1" providerId="LiveId" clId="{1E45E39F-F035-41F5-8FDE-242A1C54A82A}" dt="2022-03-25T17:10:59.855" v="3055" actId="478"/>
          <ac:spMkLst>
            <pc:docMk/>
            <pc:sldMk cId="1281763010" sldId="267"/>
            <ac:spMk id="3" creationId="{9221E484-7C35-4BFF-9828-9929B93C0D2E}"/>
          </ac:spMkLst>
        </pc:spChg>
        <pc:spChg chg="add">
          <ac:chgData name="Jana Veselá" userId="6c02ad9ce87e39d1" providerId="LiveId" clId="{1E45E39F-F035-41F5-8FDE-242A1C54A82A}" dt="2022-03-25T17:11:13.373" v="3057" actId="26606"/>
          <ac:spMkLst>
            <pc:docMk/>
            <pc:sldMk cId="1281763010" sldId="267"/>
            <ac:spMk id="85" creationId="{EA3B6404-C37D-4FE3-8124-9FC5ECE56273}"/>
          </ac:spMkLst>
        </pc:spChg>
        <pc:spChg chg="add">
          <ac:chgData name="Jana Veselá" userId="6c02ad9ce87e39d1" providerId="LiveId" clId="{1E45E39F-F035-41F5-8FDE-242A1C54A82A}" dt="2022-03-25T17:11:13.373" v="3057" actId="26606"/>
          <ac:spMkLst>
            <pc:docMk/>
            <pc:sldMk cId="1281763010" sldId="267"/>
            <ac:spMk id="87" creationId="{ED61EC8C-9F54-4671-8E82-4AE6101D6C84}"/>
          </ac:spMkLst>
        </pc:spChg>
        <pc:picChg chg="add mod">
          <ac:chgData name="Jana Veselá" userId="6c02ad9ce87e39d1" providerId="LiveId" clId="{1E45E39F-F035-41F5-8FDE-242A1C54A82A}" dt="2022-03-25T17:11:13.373" v="3057" actId="26606"/>
          <ac:picMkLst>
            <pc:docMk/>
            <pc:sldMk cId="1281763010" sldId="267"/>
            <ac:picMk id="1026" creationId="{D8A2F534-71DB-42B3-84A2-14995C82E60B}"/>
          </ac:picMkLst>
        </pc:pic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71" creationId="{4436E0F2-A64B-471E-93C0-8DFE08CC57C8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73" creationId="{DC1E3AB1-2A8C-4607-9FAE-D8BDB280FE1A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75" creationId="{26D66059-832F-40B6-A35F-F56C8F38A1E7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77" creationId="{A515E2ED-7EA9-448D-83FA-54C3DF9723BD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79" creationId="{20595356-EABD-4767-AC9D-EA21FF115EC0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81" creationId="{28CD9F06-9628-469C-B788-A894E3E08281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83" creationId="{8550A431-0B61-421B-B4B7-24C0CFF0F938}"/>
          </ac:cxnSpMkLst>
        </pc:cxnChg>
        <pc:cxnChg chg="add">
          <ac:chgData name="Jana Veselá" userId="6c02ad9ce87e39d1" providerId="LiveId" clId="{1E45E39F-F035-41F5-8FDE-242A1C54A82A}" dt="2022-03-25T17:11:13.373" v="3057" actId="26606"/>
          <ac:cxnSpMkLst>
            <pc:docMk/>
            <pc:sldMk cId="1281763010" sldId="267"/>
            <ac:cxnSpMk id="89" creationId="{3A5D40F5-A8C4-4952-BCA6-4D0D14F8BFD5}"/>
          </ac:cxnSpMkLst>
        </pc:cxnChg>
      </pc:sldChg>
      <pc:sldChg chg="addSp delSp modSp add mod ord">
        <pc:chgData name="Jana Veselá" userId="6c02ad9ce87e39d1" providerId="LiveId" clId="{1E45E39F-F035-41F5-8FDE-242A1C54A82A}" dt="2022-03-25T18:02:55.282" v="3479" actId="1076"/>
        <pc:sldMkLst>
          <pc:docMk/>
          <pc:sldMk cId="3269039378" sldId="268"/>
        </pc:sldMkLst>
        <pc:spChg chg="mod">
          <ac:chgData name="Jana Veselá" userId="6c02ad9ce87e39d1" providerId="LiveId" clId="{1E45E39F-F035-41F5-8FDE-242A1C54A82A}" dt="2022-03-25T17:58:10.550" v="3338" actId="14100"/>
          <ac:spMkLst>
            <pc:docMk/>
            <pc:sldMk cId="3269039378" sldId="268"/>
            <ac:spMk id="2" creationId="{02E9F036-B84D-46E6-BB64-EE404DAC7E46}"/>
          </ac:spMkLst>
        </pc:spChg>
        <pc:spChg chg="add del mod">
          <ac:chgData name="Jana Veselá" userId="6c02ad9ce87e39d1" providerId="LiveId" clId="{1E45E39F-F035-41F5-8FDE-242A1C54A82A}" dt="2022-03-25T17:57:16.902" v="3321" actId="478"/>
          <ac:spMkLst>
            <pc:docMk/>
            <pc:sldMk cId="3269039378" sldId="268"/>
            <ac:spMk id="5" creationId="{C4AE7FAC-F8EA-42B5-833B-B6F1D60851D7}"/>
          </ac:spMkLst>
        </pc:spChg>
        <pc:spChg chg="mod">
          <ac:chgData name="Jana Veselá" userId="6c02ad9ce87e39d1" providerId="LiveId" clId="{1E45E39F-F035-41F5-8FDE-242A1C54A82A}" dt="2022-03-25T18:01:46.742" v="3419" actId="20577"/>
          <ac:spMkLst>
            <pc:docMk/>
            <pc:sldMk cId="3269039378" sldId="268"/>
            <ac:spMk id="6" creationId="{B8C0F102-3C38-4286-8CA8-6E623DF90FAA}"/>
          </ac:spMkLst>
        </pc:spChg>
        <pc:spChg chg="del mod">
          <ac:chgData name="Jana Veselá" userId="6c02ad9ce87e39d1" providerId="LiveId" clId="{1E45E39F-F035-41F5-8FDE-242A1C54A82A}" dt="2022-03-25T17:57:21.603" v="3324" actId="478"/>
          <ac:spMkLst>
            <pc:docMk/>
            <pc:sldMk cId="3269039378" sldId="268"/>
            <ac:spMk id="12" creationId="{134878C6-E3E1-4FFF-B751-3248ED91DCA1}"/>
          </ac:spMkLst>
        </pc:spChg>
        <pc:spChg chg="del mod">
          <ac:chgData name="Jana Veselá" userId="6c02ad9ce87e39d1" providerId="LiveId" clId="{1E45E39F-F035-41F5-8FDE-242A1C54A82A}" dt="2022-03-25T17:57:24.070" v="3326" actId="478"/>
          <ac:spMkLst>
            <pc:docMk/>
            <pc:sldMk cId="3269039378" sldId="268"/>
            <ac:spMk id="16" creationId="{0849DFBA-171D-4D37-85A2-DB377915F7B0}"/>
          </ac:spMkLst>
        </pc:spChg>
        <pc:spChg chg="del">
          <ac:chgData name="Jana Veselá" userId="6c02ad9ce87e39d1" providerId="LiveId" clId="{1E45E39F-F035-41F5-8FDE-242A1C54A82A}" dt="2022-03-25T17:57:27.128" v="3327" actId="478"/>
          <ac:spMkLst>
            <pc:docMk/>
            <pc:sldMk cId="3269039378" sldId="268"/>
            <ac:spMk id="17" creationId="{312E54CF-A6B0-4DC4-A46A-D60E7C81CDAC}"/>
          </ac:spMkLst>
        </pc:spChg>
        <pc:spChg chg="add mod">
          <ac:chgData name="Jana Veselá" userId="6c02ad9ce87e39d1" providerId="LiveId" clId="{1E45E39F-F035-41F5-8FDE-242A1C54A82A}" dt="2022-03-25T17:57:56.299" v="3334" actId="1076"/>
          <ac:spMkLst>
            <pc:docMk/>
            <pc:sldMk cId="3269039378" sldId="268"/>
            <ac:spMk id="20" creationId="{99A39D99-87F9-4FA4-A328-80094E7BC3B2}"/>
          </ac:spMkLst>
        </pc:spChg>
        <pc:spChg chg="add mod">
          <ac:chgData name="Jana Veselá" userId="6c02ad9ce87e39d1" providerId="LiveId" clId="{1E45E39F-F035-41F5-8FDE-242A1C54A82A}" dt="2022-03-25T18:02:53.956" v="3478" actId="1076"/>
          <ac:spMkLst>
            <pc:docMk/>
            <pc:sldMk cId="3269039378" sldId="268"/>
            <ac:spMk id="21" creationId="{2F5ECED9-FD82-456F-B627-BE033615F893}"/>
          </ac:spMkLst>
        </pc:spChg>
        <pc:graphicFrameChg chg="del">
          <ac:chgData name="Jana Veselá" userId="6c02ad9ce87e39d1" providerId="LiveId" clId="{1E45E39F-F035-41F5-8FDE-242A1C54A82A}" dt="2022-03-25T17:57:13.301" v="3320" actId="478"/>
          <ac:graphicFrameMkLst>
            <pc:docMk/>
            <pc:sldMk cId="3269039378" sldId="268"/>
            <ac:graphicFrameMk id="4" creationId="{59AC6817-F145-4AF2-9E5E-F823995C72AA}"/>
          </ac:graphicFrameMkLst>
        </pc:graphicFrameChg>
        <pc:picChg chg="del">
          <ac:chgData name="Jana Veselá" userId="6c02ad9ce87e39d1" providerId="LiveId" clId="{1E45E39F-F035-41F5-8FDE-242A1C54A82A}" dt="2022-03-25T17:57:18.119" v="3322" actId="478"/>
          <ac:picMkLst>
            <pc:docMk/>
            <pc:sldMk cId="3269039378" sldId="268"/>
            <ac:picMk id="14" creationId="{9B1F32EF-2F61-4780-947E-EACE228B59F6}"/>
          </ac:picMkLst>
        </pc:picChg>
        <pc:picChg chg="add mod">
          <ac:chgData name="Jana Veselá" userId="6c02ad9ce87e39d1" providerId="LiveId" clId="{1E45E39F-F035-41F5-8FDE-242A1C54A82A}" dt="2022-03-25T18:02:55.282" v="3479" actId="1076"/>
          <ac:picMkLst>
            <pc:docMk/>
            <pc:sldMk cId="3269039378" sldId="268"/>
            <ac:picMk id="18" creationId="{5498BFC5-F146-4296-AECE-40F3D1AF64C4}"/>
          </ac:picMkLst>
        </pc:picChg>
        <pc:picChg chg="add mod">
          <ac:chgData name="Jana Veselá" userId="6c02ad9ce87e39d1" providerId="LiveId" clId="{1E45E39F-F035-41F5-8FDE-242A1C54A82A}" dt="2022-03-25T17:57:51.150" v="3333" actId="1076"/>
          <ac:picMkLst>
            <pc:docMk/>
            <pc:sldMk cId="3269039378" sldId="268"/>
            <ac:picMk id="19" creationId="{6A729035-28DE-402D-B36D-61A7E95D6392}"/>
          </ac:picMkLst>
        </pc:picChg>
        <pc:cxnChg chg="add mod">
          <ac:chgData name="Jana Veselá" userId="6c02ad9ce87e39d1" providerId="LiveId" clId="{1E45E39F-F035-41F5-8FDE-242A1C54A82A}" dt="2022-03-25T18:01:35.962" v="3417" actId="1076"/>
          <ac:cxnSpMkLst>
            <pc:docMk/>
            <pc:sldMk cId="3269039378" sldId="268"/>
            <ac:cxnSpMk id="8" creationId="{2D9550A7-B4AD-47D4-810F-0BE9CE52D173}"/>
          </ac:cxnSpMkLst>
        </pc:cxnChg>
      </pc:sldChg>
      <pc:sldChg chg="addSp delSp add del setBg delDesignElem">
        <pc:chgData name="Jana Veselá" userId="6c02ad9ce87e39d1" providerId="LiveId" clId="{1E45E39F-F035-41F5-8FDE-242A1C54A82A}" dt="2022-03-25T17:56:56.783" v="3316"/>
        <pc:sldMkLst>
          <pc:docMk/>
          <pc:sldMk cId="3281237962" sldId="268"/>
        </pc:sldMkLst>
        <pc:spChg chg="add del">
          <ac:chgData name="Jana Veselá" userId="6c02ad9ce87e39d1" providerId="LiveId" clId="{1E45E39F-F035-41F5-8FDE-242A1C54A82A}" dt="2022-03-25T17:56:56.783" v="3316"/>
          <ac:spMkLst>
            <pc:docMk/>
            <pc:sldMk cId="3281237962" sldId="268"/>
            <ac:spMk id="11" creationId="{F8222250-799A-4AD0-9BD1-BE6EB7A06AD0}"/>
          </ac:spMkLst>
        </pc:spChg>
        <pc:spChg chg="add del">
          <ac:chgData name="Jana Veselá" userId="6c02ad9ce87e39d1" providerId="LiveId" clId="{1E45E39F-F035-41F5-8FDE-242A1C54A82A}" dt="2022-03-25T17:56:56.783" v="3316"/>
          <ac:spMkLst>
            <pc:docMk/>
            <pc:sldMk cId="3281237962" sldId="268"/>
            <ac:spMk id="13" creationId="{B770432A-C0A6-4D4F-AE2C-705049DAB85F}"/>
          </ac:spMkLst>
        </pc:spChg>
        <pc:cxnChg chg="add del">
          <ac:chgData name="Jana Veselá" userId="6c02ad9ce87e39d1" providerId="LiveId" clId="{1E45E39F-F035-41F5-8FDE-242A1C54A82A}" dt="2022-03-25T17:56:56.783" v="3316"/>
          <ac:cxnSpMkLst>
            <pc:docMk/>
            <pc:sldMk cId="3281237962" sldId="268"/>
            <ac:cxnSpMk id="15" creationId="{78FBE787-8B1D-40E5-8468-6F665BB5D7CB}"/>
          </ac:cxnSpMkLst>
        </pc:cxnChg>
      </pc:sldChg>
    </pc:docChg>
  </pc:docChgLst>
  <pc:docChgLst>
    <pc:chgData name="Jana Veselá" userId="6c02ad9ce87e39d1" providerId="LiveId" clId="{D39E384F-6322-443C-B242-D85B72ED75DF}"/>
    <pc:docChg chg="undo redo custSel addSld delSld modSld modMainMaster modNotesMaster">
      <pc:chgData name="Jana Veselá" userId="6c02ad9ce87e39d1" providerId="LiveId" clId="{D39E384F-6322-443C-B242-D85B72ED75DF}" dt="2022-04-01T13:44:37.079" v="1821" actId="255"/>
      <pc:docMkLst>
        <pc:docMk/>
      </pc:docMkLst>
      <pc:sldChg chg="addSp delSp modSp mod">
        <pc:chgData name="Jana Veselá" userId="6c02ad9ce87e39d1" providerId="LiveId" clId="{D39E384F-6322-443C-B242-D85B72ED75DF}" dt="2022-04-01T13:44:37.079" v="1821" actId="255"/>
        <pc:sldMkLst>
          <pc:docMk/>
          <pc:sldMk cId="2294650058" sldId="256"/>
        </pc:sldMkLst>
        <pc:spChg chg="mod">
          <ac:chgData name="Jana Veselá" userId="6c02ad9ce87e39d1" providerId="LiveId" clId="{D39E384F-6322-443C-B242-D85B72ED75DF}" dt="2022-03-29T19:01:26.631" v="389" actId="1076"/>
          <ac:spMkLst>
            <pc:docMk/>
            <pc:sldMk cId="2294650058" sldId="256"/>
            <ac:spMk id="2" creationId="{32D70C7A-3C31-48A0-8717-BD75CB6D5584}"/>
          </ac:spMkLst>
        </pc:spChg>
        <pc:spChg chg="mod">
          <ac:chgData name="Jana Veselá" userId="6c02ad9ce87e39d1" providerId="LiveId" clId="{D39E384F-6322-443C-B242-D85B72ED75DF}" dt="2022-04-01T13:44:37.079" v="1821" actId="255"/>
          <ac:spMkLst>
            <pc:docMk/>
            <pc:sldMk cId="2294650058" sldId="256"/>
            <ac:spMk id="3" creationId="{1E8BC6CB-669E-476B-B13D-2F193E9929D0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2294650058" sldId="256"/>
            <ac:spMk id="5" creationId="{1FA9D58C-27A6-4CAD-A932-3D5363F25019}"/>
          </ac:spMkLst>
        </pc:spChg>
        <pc:spChg chg="add del">
          <ac:chgData name="Jana Veselá" userId="6c02ad9ce87e39d1" providerId="LiveId" clId="{D39E384F-6322-443C-B242-D85B72ED75DF}" dt="2022-03-29T18:50:36.070" v="280"/>
          <ac:spMkLst>
            <pc:docMk/>
            <pc:sldMk cId="2294650058" sldId="256"/>
            <ac:spMk id="7" creationId="{A38F73B8-12BB-460D-9894-CB4649F52229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2294650058" sldId="256"/>
            <ac:spMk id="9" creationId="{BC88933B-CFB2-4662-9CA9-2C1E08385BA5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2294650058" sldId="256"/>
            <ac:spMk id="11" creationId="{F909EEE1-52DB-4A86-AFCE-CCE9041848D1}"/>
          </ac:spMkLst>
        </pc:spChg>
        <pc:graphicFrameChg chg="add del mod">
          <ac:chgData name="Jana Veselá" userId="6c02ad9ce87e39d1" providerId="LiveId" clId="{D39E384F-6322-443C-B242-D85B72ED75DF}" dt="2022-03-29T18:50:36.070" v="280"/>
          <ac:graphicFrameMkLst>
            <pc:docMk/>
            <pc:sldMk cId="2294650058" sldId="256"/>
            <ac:graphicFrameMk id="8" creationId="{0E40BE32-6889-40AC-99CF-594CAE495B02}"/>
          </ac:graphicFrameMkLst>
        </pc:graphicFrame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2294650058" sldId="256"/>
            <ac:picMk id="4" creationId="{2F9B9C0F-54E6-B756-8ED9-4A4765806C4F}"/>
          </ac:picMkLst>
        </pc:picChg>
        <pc:picChg chg="mod">
          <ac:chgData name="Jana Veselá" userId="6c02ad9ce87e39d1" providerId="LiveId" clId="{D39E384F-6322-443C-B242-D85B72ED75DF}" dt="2022-03-29T18:59:46.924" v="370" actId="1076"/>
          <ac:picMkLst>
            <pc:docMk/>
            <pc:sldMk cId="2294650058" sldId="256"/>
            <ac:picMk id="6" creationId="{8CCE84CE-879E-454E-AADE-E22870F81BA3}"/>
          </ac:picMkLst>
        </pc:picChg>
        <pc:picChg chg="mod">
          <ac:chgData name="Jana Veselá" userId="6c02ad9ce87e39d1" providerId="LiveId" clId="{D39E384F-6322-443C-B242-D85B72ED75DF}" dt="2022-03-29T18:59:58.828" v="374" actId="1076"/>
          <ac:picMkLst>
            <pc:docMk/>
            <pc:sldMk cId="2294650058" sldId="256"/>
            <ac:picMk id="10" creationId="{FD881FF5-E725-4F46-A2AC-7E4409382FE6}"/>
          </ac:picMkLst>
        </pc:picChg>
        <pc:picChg chg="mod">
          <ac:chgData name="Jana Veselá" userId="6c02ad9ce87e39d1" providerId="LiveId" clId="{D39E384F-6322-443C-B242-D85B72ED75DF}" dt="2022-03-29T19:00:23.612" v="377" actId="14100"/>
          <ac:picMkLst>
            <pc:docMk/>
            <pc:sldMk cId="2294650058" sldId="256"/>
            <ac:picMk id="12" creationId="{46EC0139-5038-4D2E-84BB-7E182AEB3578}"/>
          </ac:picMkLst>
        </pc:picChg>
        <pc:picChg chg="mod">
          <ac:chgData name="Jana Veselá" userId="6c02ad9ce87e39d1" providerId="LiveId" clId="{D39E384F-6322-443C-B242-D85B72ED75DF}" dt="2022-04-01T13:44:08.882" v="1817" actId="1076"/>
          <ac:picMkLst>
            <pc:docMk/>
            <pc:sldMk cId="2294650058" sldId="256"/>
            <ac:picMk id="1034" creationId="{602FDA4A-E5F4-4FA2-8DCD-950D33A8BEA3}"/>
          </ac:picMkLst>
        </pc:pic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2294650058" sldId="256"/>
            <ac:cxnSpMk id="13" creationId="{326FE4BA-3BD1-4AB3-A3EB-39FF16D96403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2294650058" sldId="256"/>
            <ac:cxnSpMk id="15" creationId="{CBD85EF3-E980-4EF9-BF91-C0540D302A95}"/>
          </ac:cxnSpMkLst>
        </pc:cxnChg>
      </pc:sldChg>
      <pc:sldChg chg="modSp mod addCm delCm modNotes modNotesTx">
        <pc:chgData name="Jana Veselá" userId="6c02ad9ce87e39d1" providerId="LiveId" clId="{D39E384F-6322-443C-B242-D85B72ED75DF}" dt="2022-03-31T17:48:39.103" v="1586" actId="20577"/>
        <pc:sldMkLst>
          <pc:docMk/>
          <pc:sldMk cId="3032522272" sldId="257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3032522272" sldId="257"/>
            <ac:spMk id="2" creationId="{E5101C80-FCD9-4678-B561-5B579C1C9BBA}"/>
          </ac:spMkLst>
        </pc:spChg>
        <pc:spChg chg="mod">
          <ac:chgData name="Jana Veselá" userId="6c02ad9ce87e39d1" providerId="LiveId" clId="{D39E384F-6322-443C-B242-D85B72ED75DF}" dt="2022-03-31T16:49:02.242" v="624" actId="20577"/>
          <ac:spMkLst>
            <pc:docMk/>
            <pc:sldMk cId="3032522272" sldId="257"/>
            <ac:spMk id="3" creationId="{04B1F3AA-0787-48E6-99EB-CF716CCC85D9}"/>
          </ac:spMkLst>
        </pc:spChg>
        <pc:spChg chg="mod">
          <ac:chgData name="Jana Veselá" userId="6c02ad9ce87e39d1" providerId="LiveId" clId="{D39E384F-6322-443C-B242-D85B72ED75DF}" dt="2022-03-31T17:48:39.103" v="1586" actId="20577"/>
          <ac:spMkLst>
            <pc:docMk/>
            <pc:sldMk cId="3032522272" sldId="257"/>
            <ac:spMk id="7" creationId="{D6D2FEB6-ECEA-4595-8309-F4E3A5B2FE34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032522272" sldId="257"/>
            <ac:spMk id="9" creationId="{D6309531-94CD-4CF6-AACE-80EC085E0F34}"/>
          </ac:spMkLst>
        </pc:sp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3032522272" sldId="257"/>
            <ac:picMk id="5" creationId="{14E9D3E8-A849-A373-B75B-E2106F3CBC11}"/>
          </ac:picMkLst>
        </pc:pic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032522272" sldId="257"/>
            <ac:cxnSpMk id="11" creationId="{F75BF611-D2A5-4454-8C47-95B0BC422843}"/>
          </ac:cxnSpMkLst>
        </pc:cxnChg>
      </pc:sldChg>
      <pc:sldChg chg="modSp mod modNotesTx">
        <pc:chgData name="Jana Veselá" userId="6c02ad9ce87e39d1" providerId="LiveId" clId="{D39E384F-6322-443C-B242-D85B72ED75DF}" dt="2022-03-31T18:04:56.045" v="1784" actId="20577"/>
        <pc:sldMkLst>
          <pc:docMk/>
          <pc:sldMk cId="4164290531" sldId="259"/>
        </pc:sldMkLst>
        <pc:spChg chg="mod">
          <ac:chgData name="Jana Veselá" userId="6c02ad9ce87e39d1" providerId="LiveId" clId="{D39E384F-6322-443C-B242-D85B72ED75DF}" dt="2022-03-31T17:28:35.138" v="1366" actId="114"/>
          <ac:spMkLst>
            <pc:docMk/>
            <pc:sldMk cId="4164290531" sldId="259"/>
            <ac:spMk id="3" creationId="{15CC20CF-A08C-445A-BC49-6A215105643E}"/>
          </ac:spMkLst>
        </pc:spChg>
      </pc:sldChg>
      <pc:sldChg chg="addSp delSp modSp mod modNotes modNotesTx">
        <pc:chgData name="Jana Veselá" userId="6c02ad9ce87e39d1" providerId="LiveId" clId="{D39E384F-6322-443C-B242-D85B72ED75DF}" dt="2022-03-31T18:00:16.323" v="1714"/>
        <pc:sldMkLst>
          <pc:docMk/>
          <pc:sldMk cId="3384969719" sldId="261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2" creationId="{5E3FC08F-702A-4D68-A6CE-80445063BBFE}"/>
          </ac:spMkLst>
        </pc:spChg>
        <pc:spChg chg="mod">
          <ac:chgData name="Jana Veselá" userId="6c02ad9ce87e39d1" providerId="LiveId" clId="{D39E384F-6322-443C-B242-D85B72ED75DF}" dt="2022-03-31T17:03:19.340" v="930" actId="1076"/>
          <ac:spMkLst>
            <pc:docMk/>
            <pc:sldMk cId="3384969719" sldId="261"/>
            <ac:spMk id="3" creationId="{CD9B9540-34BA-44E5-B3B8-38B2A6ADFF6D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6" creationId="{22171661-0838-4942-A149-8C1B789266A2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7" creationId="{4CFFC8CC-8357-4EAE-8DE4-28B285E7F62C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10" creationId="{2604B190-EFD5-442D-839E-516BF5059DA8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14" creationId="{9F0A862E-4CAD-4D5E-B1CC-44178381626A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15" creationId="{1392BB51-8AE6-4A2B-9B74-4252E4906265}"/>
          </ac:spMkLst>
        </pc:spChg>
        <pc:spChg chg="mod">
          <ac:chgData name="Jana Veselá" userId="6c02ad9ce87e39d1" providerId="LiveId" clId="{D39E384F-6322-443C-B242-D85B72ED75DF}" dt="2022-03-31T17:05:51.035" v="999" actId="20577"/>
          <ac:spMkLst>
            <pc:docMk/>
            <pc:sldMk cId="3384969719" sldId="261"/>
            <ac:spMk id="16" creationId="{9ED81B07-8461-44B1-BB81-E8971CE85564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384969719" sldId="261"/>
            <ac:spMk id="17" creationId="{221F74F1-435B-42AB-A339-AA364FF1CD04}"/>
          </ac:spMkLst>
        </pc:spChg>
        <pc:spChg chg="add del mod">
          <ac:chgData name="Jana Veselá" userId="6c02ad9ce87e39d1" providerId="LiveId" clId="{D39E384F-6322-443C-B242-D85B72ED75DF}" dt="2022-03-31T17:04:20.901" v="953" actId="20577"/>
          <ac:spMkLst>
            <pc:docMk/>
            <pc:sldMk cId="3384969719" sldId="261"/>
            <ac:spMk id="18" creationId="{7C9D7400-12E6-4AE5-933C-C2F3E3589668}"/>
          </ac:spMkLst>
        </pc:spChg>
        <pc:spChg chg="mod">
          <ac:chgData name="Jana Veselá" userId="6c02ad9ce87e39d1" providerId="LiveId" clId="{D39E384F-6322-443C-B242-D85B72ED75DF}" dt="2022-03-31T17:03:27.390" v="932" actId="20577"/>
          <ac:spMkLst>
            <pc:docMk/>
            <pc:sldMk cId="3384969719" sldId="261"/>
            <ac:spMk id="19" creationId="{548006E2-FAD0-409D-8E22-354AA5A71816}"/>
          </ac:spMkLst>
        </pc:spChg>
        <pc:spChg chg="mod">
          <ac:chgData name="Jana Veselá" userId="6c02ad9ce87e39d1" providerId="LiveId" clId="{D39E384F-6322-443C-B242-D85B72ED75DF}" dt="2022-03-31T16:42:18.071" v="515" actId="20577"/>
          <ac:spMkLst>
            <pc:docMk/>
            <pc:sldMk cId="3384969719" sldId="261"/>
            <ac:spMk id="33" creationId="{D89AD9DA-8804-413F-BD58-28F9D1102410}"/>
          </ac:spMkLst>
        </pc:spChg>
        <pc:spChg chg="del mod">
          <ac:chgData name="Jana Veselá" userId="6c02ad9ce87e39d1" providerId="LiveId" clId="{D39E384F-6322-443C-B242-D85B72ED75DF}" dt="2022-03-31T17:04:23.285" v="954" actId="478"/>
          <ac:spMkLst>
            <pc:docMk/>
            <pc:sldMk cId="3384969719" sldId="261"/>
            <ac:spMk id="57" creationId="{8A8A3A1D-D251-46B3-AF6C-B034CBF250D7}"/>
          </ac:spMkLst>
        </pc:spChg>
        <pc:grpChg chg="mod">
          <ac:chgData name="Jana Veselá" userId="6c02ad9ce87e39d1" providerId="LiveId" clId="{D39E384F-6322-443C-B242-D85B72ED75DF}" dt="2022-03-31T17:04:25.217" v="955" actId="1076"/>
          <ac:grpSpMkLst>
            <pc:docMk/>
            <pc:sldMk cId="3384969719" sldId="261"/>
            <ac:grpSpMk id="4" creationId="{9E6858D7-D8E8-46F3-B018-B20047ACE0D8}"/>
          </ac:grpSpMkLst>
        </pc:grpChg>
        <pc:grpChg chg="mod">
          <ac:chgData name="Jana Veselá" userId="6c02ad9ce87e39d1" providerId="LiveId" clId="{D39E384F-6322-443C-B242-D85B72ED75DF}" dt="2022-03-25T18:16:42.998" v="134"/>
          <ac:grpSpMkLst>
            <pc:docMk/>
            <pc:sldMk cId="3384969719" sldId="261"/>
            <ac:grpSpMk id="45" creationId="{D4840D02-8E91-49CE-898A-84FB7F04D1A2}"/>
          </ac:grpSpMkLst>
        </pc:grpChg>
        <pc:grpChg chg="del mod">
          <ac:chgData name="Jana Veselá" userId="6c02ad9ce87e39d1" providerId="LiveId" clId="{D39E384F-6322-443C-B242-D85B72ED75DF}" dt="2022-03-31T17:04:38.494" v="956" actId="478"/>
          <ac:grpSpMkLst>
            <pc:docMk/>
            <pc:sldMk cId="3384969719" sldId="261"/>
            <ac:grpSpMk id="63" creationId="{6393A96B-65DC-4E74-9E08-AE90CF835F10}"/>
          </ac:grpSpMkLst>
        </pc:grp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384969719" sldId="261"/>
            <ac:cxnSpMk id="8" creationId="{BB04A404-AF1E-4EC9-AF7D-46C68BFCEBB6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384969719" sldId="261"/>
            <ac:cxnSpMk id="23" creationId="{AB139CF3-20EB-4F8C-A58B-8DDDCD998A71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384969719" sldId="261"/>
            <ac:cxnSpMk id="27" creationId="{B1A03BA0-4805-43C6-9C8D-F6A40DEDB3DC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384969719" sldId="261"/>
            <ac:cxnSpMk id="29" creationId="{8802183D-92F2-439A-A4AB-271F459FED74}"/>
          </ac:cxnSpMkLst>
        </pc:cxnChg>
        <pc:cxnChg chg="mod">
          <ac:chgData name="Jana Veselá" userId="6c02ad9ce87e39d1" providerId="LiveId" clId="{D39E384F-6322-443C-B242-D85B72ED75DF}" dt="2022-03-31T17:05:28.647" v="987" actId="14100"/>
          <ac:cxnSpMkLst>
            <pc:docMk/>
            <pc:sldMk cId="3384969719" sldId="261"/>
            <ac:cxnSpMk id="32" creationId="{B544ED10-4D26-4943-AEBD-AF9EFF27E398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384969719" sldId="261"/>
            <ac:cxnSpMk id="34" creationId="{F0260000-AABF-4230-97F6-38255639A0AD}"/>
          </ac:cxnSpMkLst>
        </pc:cxnChg>
        <pc:cxnChg chg="mod">
          <ac:chgData name="Jana Veselá" userId="6c02ad9ce87e39d1" providerId="LiveId" clId="{D39E384F-6322-443C-B242-D85B72ED75DF}" dt="2022-03-31T17:04:06.102" v="936" actId="478"/>
          <ac:cxnSpMkLst>
            <pc:docMk/>
            <pc:sldMk cId="3384969719" sldId="261"/>
            <ac:cxnSpMk id="36" creationId="{1B07D0A4-28AF-44C5-ADBF-DE39022E3735}"/>
          </ac:cxnSpMkLst>
        </pc:cxnChg>
        <pc:cxnChg chg="del mod">
          <ac:chgData name="Jana Veselá" userId="6c02ad9ce87e39d1" providerId="LiveId" clId="{D39E384F-6322-443C-B242-D85B72ED75DF}" dt="2022-03-31T17:04:38.494" v="956" actId="478"/>
          <ac:cxnSpMkLst>
            <pc:docMk/>
            <pc:sldMk cId="3384969719" sldId="261"/>
            <ac:cxnSpMk id="62" creationId="{52FBB1F1-3CDC-4899-ABA9-BC0EC3C03BD1}"/>
          </ac:cxnSpMkLst>
        </pc:cxnChg>
      </pc:sldChg>
      <pc:sldChg chg="del modNotesTx">
        <pc:chgData name="Jana Veselá" userId="6c02ad9ce87e39d1" providerId="LiveId" clId="{D39E384F-6322-443C-B242-D85B72ED75DF}" dt="2022-03-25T18:05:01.308" v="5" actId="47"/>
        <pc:sldMkLst>
          <pc:docMk/>
          <pc:sldMk cId="1400510061" sldId="262"/>
        </pc:sldMkLst>
      </pc:sldChg>
      <pc:sldChg chg="addSp delSp modSp mod modNotes modNotesTx">
        <pc:chgData name="Jana Veselá" userId="6c02ad9ce87e39d1" providerId="LiveId" clId="{D39E384F-6322-443C-B242-D85B72ED75DF}" dt="2022-03-31T18:00:50.136" v="1717"/>
        <pc:sldMkLst>
          <pc:docMk/>
          <pc:sldMk cId="3691515768" sldId="263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3691515768" sldId="263"/>
            <ac:spMk id="2" creationId="{02E9F036-B84D-46E6-BB64-EE404DAC7E46}"/>
          </ac:spMkLst>
        </pc:spChg>
        <pc:spChg chg="add del mod">
          <ac:chgData name="Jana Veselá" userId="6c02ad9ce87e39d1" providerId="LiveId" clId="{D39E384F-6322-443C-B242-D85B72ED75DF}" dt="2022-03-31T17:17:16.874" v="1175" actId="478"/>
          <ac:spMkLst>
            <pc:docMk/>
            <pc:sldMk cId="3691515768" sldId="263"/>
            <ac:spMk id="5" creationId="{35024C3E-865B-403D-A066-BD40B9CB729B}"/>
          </ac:spMkLst>
        </pc:spChg>
        <pc:spChg chg="mod">
          <ac:chgData name="Jana Veselá" userId="6c02ad9ce87e39d1" providerId="LiveId" clId="{D39E384F-6322-443C-B242-D85B72ED75DF}" dt="2022-03-31T17:21:51.316" v="1321" actId="20577"/>
          <ac:spMkLst>
            <pc:docMk/>
            <pc:sldMk cId="3691515768" sldId="263"/>
            <ac:spMk id="6" creationId="{B8C0F102-3C38-4286-8CA8-6E623DF90FAA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691515768" sldId="263"/>
            <ac:spMk id="11" creationId="{F8222250-799A-4AD0-9BD1-BE6EB7A06AD0}"/>
          </ac:spMkLst>
        </pc:spChg>
        <pc:spChg chg="del mod">
          <ac:chgData name="Jana Veselá" userId="6c02ad9ce87e39d1" providerId="LiveId" clId="{D39E384F-6322-443C-B242-D85B72ED75DF}" dt="2022-03-31T17:22:17.658" v="1329"/>
          <ac:spMkLst>
            <pc:docMk/>
            <pc:sldMk cId="3691515768" sldId="263"/>
            <ac:spMk id="12" creationId="{134878C6-E3E1-4FFF-B751-3248ED91DCA1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691515768" sldId="263"/>
            <ac:spMk id="13" creationId="{B770432A-C0A6-4D4F-AE2C-705049DAB85F}"/>
          </ac:spMkLst>
        </pc:spChg>
        <pc:spChg chg="mod">
          <ac:chgData name="Jana Veselá" userId="6c02ad9ce87e39d1" providerId="LiveId" clId="{D39E384F-6322-443C-B242-D85B72ED75DF}" dt="2022-03-31T17:07:26.329" v="1021" actId="14100"/>
          <ac:spMkLst>
            <pc:docMk/>
            <pc:sldMk cId="3691515768" sldId="263"/>
            <ac:spMk id="16" creationId="{0849DFBA-171D-4D37-85A2-DB377915F7B0}"/>
          </ac:spMkLst>
        </pc:spChg>
        <pc:spChg chg="mod">
          <ac:chgData name="Jana Veselá" userId="6c02ad9ce87e39d1" providerId="LiveId" clId="{D39E384F-6322-443C-B242-D85B72ED75DF}" dt="2022-03-31T17:22:33.933" v="1341" actId="20577"/>
          <ac:spMkLst>
            <pc:docMk/>
            <pc:sldMk cId="3691515768" sldId="263"/>
            <ac:spMk id="17" creationId="{312E54CF-A6B0-4DC4-A46A-D60E7C81CDAC}"/>
          </ac:spMkLst>
        </pc:spChg>
        <pc:graphicFrameChg chg="add del mod modGraphic">
          <ac:chgData name="Jana Veselá" userId="6c02ad9ce87e39d1" providerId="LiveId" clId="{D39E384F-6322-443C-B242-D85B72ED75DF}" dt="2022-03-31T17:24:24.017" v="1361" actId="20577"/>
          <ac:graphicFrameMkLst>
            <pc:docMk/>
            <pc:sldMk cId="3691515768" sldId="263"/>
            <ac:graphicFrameMk id="4" creationId="{59AC6817-F145-4AF2-9E5E-F823995C72AA}"/>
          </ac:graphicFrameMkLst>
        </pc:graphicFrame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3691515768" sldId="263"/>
            <ac:picMk id="14" creationId="{9B1F32EF-2F61-4780-947E-EACE228B59F6}"/>
          </ac:picMkLst>
        </pc:pic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691515768" sldId="263"/>
            <ac:cxnSpMk id="15" creationId="{78FBE787-8B1D-40E5-8468-6F665BB5D7CB}"/>
          </ac:cxnSpMkLst>
        </pc:cxnChg>
      </pc:sldChg>
      <pc:sldChg chg="modSp mod modNotes modNotesTx">
        <pc:chgData name="Jana Veselá" userId="6c02ad9ce87e39d1" providerId="LiveId" clId="{D39E384F-6322-443C-B242-D85B72ED75DF}" dt="2022-03-31T17:59:21.109" v="1709" actId="20577"/>
        <pc:sldMkLst>
          <pc:docMk/>
          <pc:sldMk cId="1644018313" sldId="264"/>
        </pc:sldMkLst>
        <pc:spChg chg="mod">
          <ac:chgData name="Jana Veselá" userId="6c02ad9ce87e39d1" providerId="LiveId" clId="{D39E384F-6322-443C-B242-D85B72ED75DF}" dt="2022-03-25T18:16:43.285" v="135" actId="27636"/>
          <ac:spMkLst>
            <pc:docMk/>
            <pc:sldMk cId="1644018313" sldId="264"/>
            <ac:spMk id="2" creationId="{511B32CE-BB58-4A22-B40F-BF8C3B0470CD}"/>
          </ac:spMkLst>
        </pc:spChg>
        <pc:spChg chg="mod">
          <ac:chgData name="Jana Veselá" userId="6c02ad9ce87e39d1" providerId="LiveId" clId="{D39E384F-6322-443C-B242-D85B72ED75DF}" dt="2022-03-31T16:51:07.968" v="648" actId="1076"/>
          <ac:spMkLst>
            <pc:docMk/>
            <pc:sldMk cId="1644018313" sldId="264"/>
            <ac:spMk id="3" creationId="{C31BC45D-B7BF-4879-B7DF-9070E510F249}"/>
          </ac:spMkLst>
        </pc:spChg>
        <pc:spChg chg="mod">
          <ac:chgData name="Jana Veselá" userId="6c02ad9ce87e39d1" providerId="LiveId" clId="{D39E384F-6322-443C-B242-D85B72ED75DF}" dt="2022-03-25T18:17:20.234" v="136" actId="1076"/>
          <ac:spMkLst>
            <pc:docMk/>
            <pc:sldMk cId="1644018313" sldId="264"/>
            <ac:spMk id="4" creationId="{029534D0-67A0-463D-B1F2-1CEB44484660}"/>
          </ac:spMkLst>
        </pc:spChg>
      </pc:sldChg>
      <pc:sldChg chg="addSp delSp modSp mod modNotes modNotesTx">
        <pc:chgData name="Jana Veselá" userId="6c02ad9ce87e39d1" providerId="LiveId" clId="{D39E384F-6322-443C-B242-D85B72ED75DF}" dt="2022-03-31T18:09:28.193" v="1812" actId="20577"/>
        <pc:sldMkLst>
          <pc:docMk/>
          <pc:sldMk cId="3420356820" sldId="265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3420356820" sldId="265"/>
            <ac:spMk id="2" creationId="{DF0BE170-108F-4F83-9B34-DA9F4037AA85}"/>
          </ac:spMkLst>
        </pc:spChg>
        <pc:spChg chg="mod">
          <ac:chgData name="Jana Veselá" userId="6c02ad9ce87e39d1" providerId="LiveId" clId="{D39E384F-6322-443C-B242-D85B72ED75DF}" dt="2022-03-31T18:09:28.193" v="1812" actId="20577"/>
          <ac:spMkLst>
            <pc:docMk/>
            <pc:sldMk cId="3420356820" sldId="265"/>
            <ac:spMk id="3" creationId="{6E5CB49E-6B2B-4BE2-A413-6D59656E5575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420356820" sldId="265"/>
            <ac:spMk id="6" creationId="{C5CA1B1F-87F6-4AF5-9CC0-C1DD995E9B8B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420356820" sldId="265"/>
            <ac:spMk id="7" creationId="{15F0A9D0-BB35-4CAB-B92D-E061B9D8E3BD}"/>
          </ac:spMkLst>
        </pc:spChg>
        <pc:spChg chg="add del mod">
          <ac:chgData name="Jana Veselá" userId="6c02ad9ce87e39d1" providerId="LiveId" clId="{D39E384F-6322-443C-B242-D85B72ED75DF}" dt="2022-03-31T17:38:21.536" v="1500" actId="478"/>
          <ac:spMkLst>
            <pc:docMk/>
            <pc:sldMk cId="3420356820" sldId="265"/>
            <ac:spMk id="16" creationId="{7A5C297A-DCD7-40DE-BCC4-7A208BDACA42}"/>
          </ac:spMkLst>
        </pc:spChg>
        <pc:spChg chg="mod">
          <ac:chgData name="Jana Veselá" userId="6c02ad9ce87e39d1" providerId="LiveId" clId="{D39E384F-6322-443C-B242-D85B72ED75DF}" dt="2022-03-31T17:48:52.252" v="1590" actId="20577"/>
          <ac:spMkLst>
            <pc:docMk/>
            <pc:sldMk cId="3420356820" sldId="265"/>
            <ac:spMk id="19" creationId="{52B4C44B-78CA-412F-B4C5-F58558030BE5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420356820" sldId="265"/>
            <ac:spMk id="21" creationId="{415A9512-F21D-46DE-91FC-819BE1F8141F}"/>
          </ac:spMkLst>
        </pc:spChg>
        <pc:spChg chg="mod">
          <ac:chgData name="Jana Veselá" userId="6c02ad9ce87e39d1" providerId="LiveId" clId="{D39E384F-6322-443C-B242-D85B72ED75DF}" dt="2022-03-31T16:53:41.963" v="719" actId="255"/>
          <ac:spMkLst>
            <pc:docMk/>
            <pc:sldMk cId="3420356820" sldId="265"/>
            <ac:spMk id="27" creationId="{06F61AC1-B341-4883-89BA-38340BA8A961}"/>
          </ac:spMkLst>
        </pc:spChg>
        <pc:grpChg chg="mod">
          <ac:chgData name="Jana Veselá" userId="6c02ad9ce87e39d1" providerId="LiveId" clId="{D39E384F-6322-443C-B242-D85B72ED75DF}" dt="2022-03-25T18:16:42.998" v="134"/>
          <ac:grpSpMkLst>
            <pc:docMk/>
            <pc:sldMk cId="3420356820" sldId="265"/>
            <ac:grpSpMk id="4" creationId="{89EE5727-87C4-4379-8632-16E704EE6C6D}"/>
          </ac:grpSpMkLst>
        </pc:grpChg>
        <pc:grpChg chg="del mod">
          <ac:chgData name="Jana Veselá" userId="6c02ad9ce87e39d1" providerId="LiveId" clId="{D39E384F-6322-443C-B242-D85B72ED75DF}" dt="2022-03-29T19:03:55.204" v="410" actId="478"/>
          <ac:grpSpMkLst>
            <pc:docMk/>
            <pc:sldMk cId="3420356820" sldId="265"/>
            <ac:grpSpMk id="24" creationId="{FACF388A-0867-4003-B582-4872E20C6818}"/>
          </ac:grpSpMkLst>
        </pc:grp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3420356820" sldId="265"/>
            <ac:picMk id="5" creationId="{0FCCA831-5F39-42AB-8EB1-E3983E3C1533}"/>
          </ac:picMkLst>
        </pc:pic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3420356820" sldId="265"/>
            <ac:picMk id="1026" creationId="{A4ADD9DB-660F-40D8-B6E0-F1C35FCF951A}"/>
          </ac:picMkLst>
        </pc:pic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420356820" sldId="265"/>
            <ac:cxnSpMk id="8" creationId="{52F5DE35-776B-4C7D-AF2E-514E68BDD2F6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420356820" sldId="265"/>
            <ac:cxnSpMk id="9" creationId="{4A65E4E8-1272-4386-BDFE-0129D7A7E2D4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420356820" sldId="265"/>
            <ac:cxnSpMk id="11" creationId="{A6515F51-DBC6-42B8-9C34-749F69BB6561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420356820" sldId="265"/>
            <ac:cxnSpMk id="13" creationId="{873F5967-4993-405D-A3E6-84DCEFF44C2A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420356820" sldId="265"/>
            <ac:cxnSpMk id="15" creationId="{A3A523CC-BD6C-4A0D-B9DB-1DC2CE1E22F0}"/>
          </ac:cxnSpMkLst>
        </pc:cxnChg>
      </pc:sldChg>
      <pc:sldChg chg="modSp del mod modNotes modNotesTx">
        <pc:chgData name="Jana Veselá" userId="6c02ad9ce87e39d1" providerId="LiveId" clId="{D39E384F-6322-443C-B242-D85B72ED75DF}" dt="2022-03-25T18:13:26.845" v="101" actId="47"/>
        <pc:sldMkLst>
          <pc:docMk/>
          <pc:sldMk cId="2712017489" sldId="266"/>
        </pc:sldMkLst>
        <pc:spChg chg="mod">
          <ac:chgData name="Jana Veselá" userId="6c02ad9ce87e39d1" providerId="LiveId" clId="{D39E384F-6322-443C-B242-D85B72ED75DF}" dt="2022-03-25T18:08:38.804" v="28" actId="14100"/>
          <ac:spMkLst>
            <pc:docMk/>
            <pc:sldMk cId="2712017489" sldId="266"/>
            <ac:spMk id="3" creationId="{EB0C3D51-7A39-4775-B5BA-F1C28A0B87A5}"/>
          </ac:spMkLst>
        </pc:spChg>
        <pc:spChg chg="mod">
          <ac:chgData name="Jana Veselá" userId="6c02ad9ce87e39d1" providerId="LiveId" clId="{D39E384F-6322-443C-B242-D85B72ED75DF}" dt="2022-03-25T18:09:10.383" v="33" actId="1076"/>
          <ac:spMkLst>
            <pc:docMk/>
            <pc:sldMk cId="2712017489" sldId="266"/>
            <ac:spMk id="12" creationId="{8EBB1B09-B732-48E7-8A11-85094DF3058F}"/>
          </ac:spMkLst>
        </pc:spChg>
        <pc:spChg chg="mod">
          <ac:chgData name="Jana Veselá" userId="6c02ad9ce87e39d1" providerId="LiveId" clId="{D39E384F-6322-443C-B242-D85B72ED75DF}" dt="2022-03-25T18:08:11.851" v="22" actId="1076"/>
          <ac:spMkLst>
            <pc:docMk/>
            <pc:sldMk cId="2712017489" sldId="266"/>
            <ac:spMk id="13" creationId="{FF78E2DB-057D-47AB-BC44-B5AF5C377979}"/>
          </ac:spMkLst>
        </pc:spChg>
        <pc:grpChg chg="mod ord">
          <ac:chgData name="Jana Veselá" userId="6c02ad9ce87e39d1" providerId="LiveId" clId="{D39E384F-6322-443C-B242-D85B72ED75DF}" dt="2022-03-25T18:09:02.911" v="32" actId="166"/>
          <ac:grpSpMkLst>
            <pc:docMk/>
            <pc:sldMk cId="2712017489" sldId="266"/>
            <ac:grpSpMk id="16" creationId="{172BA4BF-8E32-4076-9992-42DC1E0CC548}"/>
          </ac:grpSpMkLst>
        </pc:grpChg>
        <pc:picChg chg="mod">
          <ac:chgData name="Jana Veselá" userId="6c02ad9ce87e39d1" providerId="LiveId" clId="{D39E384F-6322-443C-B242-D85B72ED75DF}" dt="2022-03-25T18:07:27.096" v="15"/>
          <ac:picMkLst>
            <pc:docMk/>
            <pc:sldMk cId="2712017489" sldId="266"/>
            <ac:picMk id="9" creationId="{15C79077-7EB9-49F5-8712-F4FF9F6A614B}"/>
          </ac:picMkLst>
        </pc:picChg>
        <pc:cxnChg chg="mod">
          <ac:chgData name="Jana Veselá" userId="6c02ad9ce87e39d1" providerId="LiveId" clId="{D39E384F-6322-443C-B242-D85B72ED75DF}" dt="2022-03-25T18:07:27.096" v="15"/>
          <ac:cxnSpMkLst>
            <pc:docMk/>
            <pc:sldMk cId="2712017489" sldId="266"/>
            <ac:cxnSpMk id="5" creationId="{A9386805-E423-44E8-91F3-308D0EFBF9CE}"/>
          </ac:cxnSpMkLst>
        </pc:cxnChg>
        <pc:cxnChg chg="mod">
          <ac:chgData name="Jana Veselá" userId="6c02ad9ce87e39d1" providerId="LiveId" clId="{D39E384F-6322-443C-B242-D85B72ED75DF}" dt="2022-03-25T18:07:27.096" v="15"/>
          <ac:cxnSpMkLst>
            <pc:docMk/>
            <pc:sldMk cId="2712017489" sldId="266"/>
            <ac:cxnSpMk id="10" creationId="{2B7C020D-0BD9-44C4-9377-94894555EADD}"/>
          </ac:cxnSpMkLst>
        </pc:cxnChg>
        <pc:cxnChg chg="mod">
          <ac:chgData name="Jana Veselá" userId="6c02ad9ce87e39d1" providerId="LiveId" clId="{D39E384F-6322-443C-B242-D85B72ED75DF}" dt="2022-03-25T18:07:27.096" v="15"/>
          <ac:cxnSpMkLst>
            <pc:docMk/>
            <pc:sldMk cId="2712017489" sldId="266"/>
            <ac:cxnSpMk id="11" creationId="{CDEA2A3B-467C-4E8A-81D3-33449AF7FF27}"/>
          </ac:cxnSpMkLst>
        </pc:cxnChg>
        <pc:cxnChg chg="mod">
          <ac:chgData name="Jana Veselá" userId="6c02ad9ce87e39d1" providerId="LiveId" clId="{D39E384F-6322-443C-B242-D85B72ED75DF}" dt="2022-03-25T18:07:27.096" v="15"/>
          <ac:cxnSpMkLst>
            <pc:docMk/>
            <pc:sldMk cId="2712017489" sldId="266"/>
            <ac:cxnSpMk id="14" creationId="{0CE94FDD-F942-4D04-9701-CFDD714C856A}"/>
          </ac:cxnSpMkLst>
        </pc:cxnChg>
      </pc:sldChg>
      <pc:sldChg chg="modSp modNotes modNotesTx">
        <pc:chgData name="Jana Veselá" userId="6c02ad9ce87e39d1" providerId="LiveId" clId="{D39E384F-6322-443C-B242-D85B72ED75DF}" dt="2022-03-25T18:16:42.998" v="134"/>
        <pc:sldMkLst>
          <pc:docMk/>
          <pc:sldMk cId="1281763010" sldId="267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1281763010" sldId="267"/>
            <ac:spMk id="2" creationId="{AC90BDD2-AA83-42AA-ABCE-4B717E4F93C8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1281763010" sldId="267"/>
            <ac:spMk id="85" creationId="{EA3B6404-C37D-4FE3-8124-9FC5ECE56273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1281763010" sldId="267"/>
            <ac:spMk id="87" creationId="{ED61EC8C-9F54-4671-8E82-4AE6101D6C84}"/>
          </ac:spMkLst>
        </pc:sp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1281763010" sldId="267"/>
            <ac:picMk id="1026" creationId="{D8A2F534-71DB-42B3-84A2-14995C82E60B}"/>
          </ac:picMkLst>
        </pc:pic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71" creationId="{4436E0F2-A64B-471E-93C0-8DFE08CC57C8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73" creationId="{DC1E3AB1-2A8C-4607-9FAE-D8BDB280FE1A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75" creationId="{26D66059-832F-40B6-A35F-F56C8F38A1E7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77" creationId="{A515E2ED-7EA9-448D-83FA-54C3DF9723BD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79" creationId="{20595356-EABD-4767-AC9D-EA21FF115EC0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81" creationId="{28CD9F06-9628-469C-B788-A894E3E08281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83" creationId="{8550A431-0B61-421B-B4B7-24C0CFF0F938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1281763010" sldId="267"/>
            <ac:cxnSpMk id="89" creationId="{3A5D40F5-A8C4-4952-BCA6-4D0D14F8BFD5}"/>
          </ac:cxnSpMkLst>
        </pc:cxnChg>
      </pc:sldChg>
      <pc:sldChg chg="addSp delSp modSp mod modNotes modNotesTx">
        <pc:chgData name="Jana Veselá" userId="6c02ad9ce87e39d1" providerId="LiveId" clId="{D39E384F-6322-443C-B242-D85B72ED75DF}" dt="2022-03-31T17:59:41.786" v="1712"/>
        <pc:sldMkLst>
          <pc:docMk/>
          <pc:sldMk cId="3269039378" sldId="268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3269039378" sldId="268"/>
            <ac:spMk id="2" creationId="{02E9F036-B84D-46E6-BB64-EE404DAC7E46}"/>
          </ac:spMkLst>
        </pc:spChg>
        <pc:spChg chg="mod">
          <ac:chgData name="Jana Veselá" userId="6c02ad9ce87e39d1" providerId="LiveId" clId="{D39E384F-6322-443C-B242-D85B72ED75DF}" dt="2022-03-31T16:58:13.536" v="818" actId="114"/>
          <ac:spMkLst>
            <pc:docMk/>
            <pc:sldMk cId="3269039378" sldId="268"/>
            <ac:spMk id="6" creationId="{B8C0F102-3C38-4286-8CA8-6E623DF90FAA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269039378" sldId="268"/>
            <ac:spMk id="11" creationId="{F8222250-799A-4AD0-9BD1-BE6EB7A06AD0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3269039378" sldId="268"/>
            <ac:spMk id="13" creationId="{B770432A-C0A6-4D4F-AE2C-705049DAB85F}"/>
          </ac:spMkLst>
        </pc:spChg>
        <pc:spChg chg="add del mod">
          <ac:chgData name="Jana Veselá" userId="6c02ad9ce87e39d1" providerId="LiveId" clId="{D39E384F-6322-443C-B242-D85B72ED75DF}" dt="2022-03-31T16:57:38.185" v="816"/>
          <ac:spMkLst>
            <pc:docMk/>
            <pc:sldMk cId="3269039378" sldId="268"/>
            <ac:spMk id="14" creationId="{8C9D0AA0-DA64-4E19-9DF8-A0B0A93B39AC}"/>
          </ac:spMkLst>
        </pc:spChg>
        <pc:spChg chg="mod">
          <ac:chgData name="Jana Veselá" userId="6c02ad9ce87e39d1" providerId="LiveId" clId="{D39E384F-6322-443C-B242-D85B72ED75DF}" dt="2022-03-31T16:52:43.328" v="699" actId="20577"/>
          <ac:spMkLst>
            <pc:docMk/>
            <pc:sldMk cId="3269039378" sldId="268"/>
            <ac:spMk id="20" creationId="{99A39D99-87F9-4FA4-A328-80094E7BC3B2}"/>
          </ac:spMkLst>
        </pc:spChg>
        <pc:spChg chg="mod">
          <ac:chgData name="Jana Veselá" userId="6c02ad9ce87e39d1" providerId="LiveId" clId="{D39E384F-6322-443C-B242-D85B72ED75DF}" dt="2022-03-31T16:57:35.795" v="814" actId="20577"/>
          <ac:spMkLst>
            <pc:docMk/>
            <pc:sldMk cId="3269039378" sldId="268"/>
            <ac:spMk id="21" creationId="{2F5ECED9-FD82-456F-B627-BE033615F893}"/>
          </ac:spMkLst>
        </pc:sp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3269039378" sldId="268"/>
            <ac:picMk id="18" creationId="{5498BFC5-F146-4296-AECE-40F3D1AF64C4}"/>
          </ac:picMkLst>
        </pc:pic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3269039378" sldId="268"/>
            <ac:picMk id="19" creationId="{6A729035-28DE-402D-B36D-61A7E95D6392}"/>
          </ac:picMkLst>
        </pc:picChg>
        <pc:cxnChg chg="del mod">
          <ac:chgData name="Jana Veselá" userId="6c02ad9ce87e39d1" providerId="LiveId" clId="{D39E384F-6322-443C-B242-D85B72ED75DF}" dt="2022-03-31T16:55:26.224" v="778" actId="478"/>
          <ac:cxnSpMkLst>
            <pc:docMk/>
            <pc:sldMk cId="3269039378" sldId="268"/>
            <ac:cxnSpMk id="8" creationId="{2D9550A7-B4AD-47D4-810F-0BE9CE52D173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3269039378" sldId="268"/>
            <ac:cxnSpMk id="15" creationId="{78FBE787-8B1D-40E5-8468-6F665BB5D7CB}"/>
          </ac:cxnSpMkLst>
        </pc:cxnChg>
      </pc:sldChg>
      <pc:sldChg chg="addSp delSp modSp add mod modNotes modNotesTx">
        <pc:chgData name="Jana Veselá" userId="6c02ad9ce87e39d1" providerId="LiveId" clId="{D39E384F-6322-443C-B242-D85B72ED75DF}" dt="2022-03-31T17:59:59.236" v="1713"/>
        <pc:sldMkLst>
          <pc:docMk/>
          <pc:sldMk cId="825971878" sldId="269"/>
        </pc:sldMkLst>
        <pc:spChg chg="mod">
          <ac:chgData name="Jana Veselá" userId="6c02ad9ce87e39d1" providerId="LiveId" clId="{D39E384F-6322-443C-B242-D85B72ED75DF}" dt="2022-03-25T18:16:42.998" v="134"/>
          <ac:spMkLst>
            <pc:docMk/>
            <pc:sldMk cId="825971878" sldId="269"/>
            <ac:spMk id="2" creationId="{02E9F036-B84D-46E6-BB64-EE404DAC7E46}"/>
          </ac:spMkLst>
        </pc:spChg>
        <pc:spChg chg="mod">
          <ac:chgData name="Jana Veselá" userId="6c02ad9ce87e39d1" providerId="LiveId" clId="{D39E384F-6322-443C-B242-D85B72ED75DF}" dt="2022-03-31T16:58:51.941" v="826" actId="20577"/>
          <ac:spMkLst>
            <pc:docMk/>
            <pc:sldMk cId="825971878" sldId="269"/>
            <ac:spMk id="6" creationId="{B8C0F102-3C38-4286-8CA8-6E623DF90FAA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825971878" sldId="269"/>
            <ac:spMk id="11" creationId="{F8222250-799A-4AD0-9BD1-BE6EB7A06AD0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k cId="825971878" sldId="269"/>
            <ac:spMk id="13" creationId="{B770432A-C0A6-4D4F-AE2C-705049DAB85F}"/>
          </ac:spMkLst>
        </pc:spChg>
        <pc:spChg chg="del">
          <ac:chgData name="Jana Veselá" userId="6c02ad9ce87e39d1" providerId="LiveId" clId="{D39E384F-6322-443C-B242-D85B72ED75DF}" dt="2022-03-25T18:10:53.386" v="49" actId="478"/>
          <ac:spMkLst>
            <pc:docMk/>
            <pc:sldMk cId="825971878" sldId="269"/>
            <ac:spMk id="20" creationId="{99A39D99-87F9-4FA4-A328-80094E7BC3B2}"/>
          </ac:spMkLst>
        </pc:spChg>
        <pc:spChg chg="del">
          <ac:chgData name="Jana Veselá" userId="6c02ad9ce87e39d1" providerId="LiveId" clId="{D39E384F-6322-443C-B242-D85B72ED75DF}" dt="2022-03-25T18:10:50.424" v="48" actId="478"/>
          <ac:spMkLst>
            <pc:docMk/>
            <pc:sldMk cId="825971878" sldId="269"/>
            <ac:spMk id="21" creationId="{2F5ECED9-FD82-456F-B627-BE033615F893}"/>
          </ac:spMkLst>
        </pc:spChg>
        <pc:spChg chg="add mod">
          <ac:chgData name="Jana Veselá" userId="6c02ad9ce87e39d1" providerId="LiveId" clId="{D39E384F-6322-443C-B242-D85B72ED75DF}" dt="2022-03-31T16:57:10.385" v="809" actId="20577"/>
          <ac:spMkLst>
            <pc:docMk/>
            <pc:sldMk cId="825971878" sldId="269"/>
            <ac:spMk id="24" creationId="{16B329F6-FC13-46BA-8D9F-53F664573744}"/>
          </ac:spMkLst>
        </pc:spChg>
        <pc:grpChg chg="add mod">
          <ac:chgData name="Jana Veselá" userId="6c02ad9ce87e39d1" providerId="LiveId" clId="{D39E384F-6322-443C-B242-D85B72ED75DF}" dt="2022-03-25T18:16:42.998" v="134"/>
          <ac:grpSpMkLst>
            <pc:docMk/>
            <pc:sldMk cId="825971878" sldId="269"/>
            <ac:grpSpMk id="12" creationId="{20D68DF1-9BE9-44B0-B192-ED687FEE155E}"/>
          </ac:grpSpMkLst>
        </pc:grpChg>
        <pc:picChg chg="mod">
          <ac:chgData name="Jana Veselá" userId="6c02ad9ce87e39d1" providerId="LiveId" clId="{D39E384F-6322-443C-B242-D85B72ED75DF}" dt="2022-03-25T18:16:42.998" v="134"/>
          <ac:picMkLst>
            <pc:docMk/>
            <pc:sldMk cId="825971878" sldId="269"/>
            <ac:picMk id="14" creationId="{81B4C021-5028-45DB-B32F-D468A2CB9E33}"/>
          </ac:picMkLst>
        </pc:picChg>
        <pc:picChg chg="del">
          <ac:chgData name="Jana Veselá" userId="6c02ad9ce87e39d1" providerId="LiveId" clId="{D39E384F-6322-443C-B242-D85B72ED75DF}" dt="2022-03-25T18:10:45.850" v="46" actId="478"/>
          <ac:picMkLst>
            <pc:docMk/>
            <pc:sldMk cId="825971878" sldId="269"/>
            <ac:picMk id="18" creationId="{5498BFC5-F146-4296-AECE-40F3D1AF64C4}"/>
          </ac:picMkLst>
        </pc:picChg>
        <pc:picChg chg="del">
          <ac:chgData name="Jana Veselá" userId="6c02ad9ce87e39d1" providerId="LiveId" clId="{D39E384F-6322-443C-B242-D85B72ED75DF}" dt="2022-03-25T18:10:47.311" v="47" actId="478"/>
          <ac:picMkLst>
            <pc:docMk/>
            <pc:sldMk cId="825971878" sldId="269"/>
            <ac:picMk id="19" creationId="{6A729035-28DE-402D-B36D-61A7E95D6392}"/>
          </ac:picMkLst>
        </pc:picChg>
        <pc:cxnChg chg="del">
          <ac:chgData name="Jana Veselá" userId="6c02ad9ce87e39d1" providerId="LiveId" clId="{D39E384F-6322-443C-B242-D85B72ED75DF}" dt="2022-03-25T18:11:34.734" v="55" actId="478"/>
          <ac:cxnSpMkLst>
            <pc:docMk/>
            <pc:sldMk cId="825971878" sldId="269"/>
            <ac:cxnSpMk id="8" creationId="{2D9550A7-B4AD-47D4-810F-0BE9CE52D173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825971878" sldId="269"/>
            <ac:cxnSpMk id="15" creationId="{78FBE787-8B1D-40E5-8468-6F665BB5D7CB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825971878" sldId="269"/>
            <ac:cxnSpMk id="16" creationId="{4E8695FF-5C28-4F7C-8A67-9FB8B9270BF2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825971878" sldId="269"/>
            <ac:cxnSpMk id="17" creationId="{696247D1-C1D2-4A2A-B7BB-41B8667C49EF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825971878" sldId="269"/>
            <ac:cxnSpMk id="22" creationId="{CB23D490-C2ED-4669-AF1F-42BEEB0ED5C5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k cId="825971878" sldId="269"/>
            <ac:cxnSpMk id="23" creationId="{BFE174CD-9AC0-442D-8082-5B6C56B06E98}"/>
          </ac:cxnSpMkLst>
        </pc:cxnChg>
        <pc:cxnChg chg="add mod">
          <ac:chgData name="Jana Veselá" userId="6c02ad9ce87e39d1" providerId="LiveId" clId="{D39E384F-6322-443C-B242-D85B72ED75DF}" dt="2022-03-25T18:16:42.998" v="134"/>
          <ac:cxnSpMkLst>
            <pc:docMk/>
            <pc:sldMk cId="825971878" sldId="269"/>
            <ac:cxnSpMk id="25" creationId="{CA250F60-845A-4EFF-A69E-B042747AEEC7}"/>
          </ac:cxnSpMkLst>
        </pc:cxnChg>
        <pc:cxnChg chg="add mod">
          <ac:chgData name="Jana Veselá" userId="6c02ad9ce87e39d1" providerId="LiveId" clId="{D39E384F-6322-443C-B242-D85B72ED75DF}" dt="2022-03-31T16:58:39.753" v="823" actId="1076"/>
          <ac:cxnSpMkLst>
            <pc:docMk/>
            <pc:sldMk cId="825971878" sldId="269"/>
            <ac:cxnSpMk id="26" creationId="{C12998BC-2B65-4942-94DB-88C172BFB166}"/>
          </ac:cxnSpMkLst>
        </pc:cxnChg>
      </pc:sldChg>
      <pc:sldMasterChg chg="modSp modSldLayout">
        <pc:chgData name="Jana Veselá" userId="6c02ad9ce87e39d1" providerId="LiveId" clId="{D39E384F-6322-443C-B242-D85B72ED75DF}" dt="2022-03-25T18:16:42.998" v="134"/>
        <pc:sldMasterMkLst>
          <pc:docMk/>
          <pc:sldMasterMk cId="4219603952" sldId="2147483673"/>
        </pc:sldMasterMkLst>
        <pc:spChg chg="mod">
          <ac:chgData name="Jana Veselá" userId="6c02ad9ce87e39d1" providerId="LiveId" clId="{D39E384F-6322-443C-B242-D85B72ED75DF}" dt="2022-03-25T18:16:42.998" v="134"/>
          <ac:spMkLst>
            <pc:docMk/>
            <pc:sldMasterMk cId="4219603952" sldId="2147483673"/>
            <ac:spMk id="2" creationId="{675B94C5-D205-4339-B029-5D0FD2E5F3DB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asterMk cId="4219603952" sldId="2147483673"/>
            <ac:spMk id="3" creationId="{C096DC5C-BD34-4CE4-8AA7-A6A4B9516F8F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asterMk cId="4219603952" sldId="2147483673"/>
            <ac:spMk id="4" creationId="{81F192A7-D622-449D-9FC2-48FDE4D690F1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asterMk cId="4219603952" sldId="2147483673"/>
            <ac:spMk id="5" creationId="{8435B93C-2BE9-4847-BFE5-D3CBCC6E948C}"/>
          </ac:spMkLst>
        </pc:spChg>
        <pc:spChg chg="mod">
          <ac:chgData name="Jana Veselá" userId="6c02ad9ce87e39d1" providerId="LiveId" clId="{D39E384F-6322-443C-B242-D85B72ED75DF}" dt="2022-03-25T18:16:42.998" v="134"/>
          <ac:spMkLst>
            <pc:docMk/>
            <pc:sldMasterMk cId="4219603952" sldId="2147483673"/>
            <ac:spMk id="6" creationId="{ADF70A99-395E-4F22-8AAB-6C7EE743D7D5}"/>
          </ac:spMkLst>
        </pc:sp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1" creationId="{4436E0F2-A64B-471E-93C0-8DFE08CC57C8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2" creationId="{DC1E3AB1-2A8C-4607-9FAE-D8BDB280FE1A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3" creationId="{26D66059-832F-40B6-A35F-F56C8F38A1E7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4" creationId="{A515E2ED-7EA9-448D-83FA-54C3DF9723BD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5" creationId="{20595356-EABD-4767-AC9D-EA21FF115EC0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6" creationId="{28CD9F06-9628-469C-B788-A894E3E08281}"/>
          </ac:cxnSpMkLst>
        </pc:cxnChg>
        <pc:cxnChg chg="mod">
          <ac:chgData name="Jana Veselá" userId="6c02ad9ce87e39d1" providerId="LiveId" clId="{D39E384F-6322-443C-B242-D85B72ED75DF}" dt="2022-03-25T18:16:42.998" v="134"/>
          <ac:cxnSpMkLst>
            <pc:docMk/>
            <pc:sldMasterMk cId="4219603952" sldId="2147483673"/>
            <ac:cxnSpMk id="27" creationId="{8550A431-0B61-421B-B4B7-24C0CFF0F938}"/>
          </ac:cxnSpMkLst>
        </pc:cxn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104054049" sldId="2147483662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04054049" sldId="2147483662"/>
              <ac:spMk id="3" creationId="{940831B3-A1FD-470C-BEEE-4CFB441502DD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04054049" sldId="2147483662"/>
              <ac:spMk id="4" creationId="{01F34A17-C244-438C-9AE3-FB9B3CE3BD8F}"/>
            </ac:spMkLst>
          </pc:spChg>
        </pc:sldLayout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547744594" sldId="2147483663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547744594" sldId="2147483663"/>
              <ac:spMk id="2" creationId="{DD97C843-C993-4E9C-80DD-3620816E56A9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547744594" sldId="2147483663"/>
              <ac:spMk id="3" creationId="{4D91A8E3-B066-4511-9C6E-A3435B64DD88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547744594" sldId="2147483663"/>
              <ac:spMk id="4" creationId="{46E86B63-4102-4802-94D7-F138F80F3E19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547744594" sldId="2147483663"/>
              <ac:spMk id="5" creationId="{9C924765-08A7-4A60-86DC-DC420F60BBAE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547744594" sldId="2147483663"/>
              <ac:spMk id="6" creationId="{F4AA2795-EFB6-4000-8F25-FBB62646C0CD}"/>
            </ac:spMkLst>
          </pc:spChg>
        </pc:sldLayout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1717266865" sldId="2147483665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717266865" sldId="2147483665"/>
              <ac:spMk id="2" creationId="{992CBE2C-9DAA-489D-AC88-15CBBA8A9BF7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717266865" sldId="2147483665"/>
              <ac:spMk id="3" creationId="{AEE124BE-E494-445A-A4FB-A2A8F28F0C1D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717266865" sldId="2147483665"/>
              <ac:spMk id="4" creationId="{4F2446DE-9A32-4774-9F7C-86678CA90EA2}"/>
            </ac:spMkLst>
          </pc:spChg>
        </pc:sldLayout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2714781986" sldId="2147483666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2714781986" sldId="2147483666"/>
              <ac:spMk id="2" creationId="{4E0AE558-F89F-4688-94E5-77F37D49F1BB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2714781986" sldId="2147483666"/>
              <ac:spMk id="3" creationId="{DBCD35AF-8CA2-49BB-BAE9-F29A0186EC62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2714781986" sldId="2147483666"/>
              <ac:spMk id="4" creationId="{C05CAA98-55BD-4118-A8AF-D6030607842B}"/>
            </ac:spMkLst>
          </pc:spChg>
        </pc:sldLayout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4037459406" sldId="2147483669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4037459406" sldId="2147483669"/>
              <ac:spMk id="2" creationId="{23333C6A-5417-40BD-BF7A-94058322377A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4037459406" sldId="2147483669"/>
              <ac:spMk id="3" creationId="{443BCB45-B343-46F6-9718-AA0D68CED1FF}"/>
            </ac:spMkLst>
          </pc:spChg>
        </pc:sldLayout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107725663" sldId="2147483670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07725663" sldId="2147483670"/>
              <ac:spMk id="2" creationId="{92BB0DB3-A8FF-4ABB-9E2E-D960422260EB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107725663" sldId="2147483670"/>
              <ac:spMk id="3" creationId="{8BEE0618-75D7-410F-859C-CDF53BC53E85}"/>
            </ac:spMkLst>
          </pc:spChg>
        </pc:sldLayoutChg>
        <pc:sldLayoutChg chg="modSp">
          <pc:chgData name="Jana Veselá" userId="6c02ad9ce87e39d1" providerId="LiveId" clId="{D39E384F-6322-443C-B242-D85B72ED75DF}" dt="2022-03-25T18:16:42.998" v="134"/>
          <pc:sldLayoutMkLst>
            <pc:docMk/>
            <pc:sldMasterMk cId="4219603952" sldId="2147483673"/>
            <pc:sldLayoutMk cId="2596689898" sldId="2147483672"/>
          </pc:sldLayoutMkLst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2596689898" sldId="2147483672"/>
              <ac:spMk id="2" creationId="{310A1BE8-ECC1-4027-B16E-C7BECCA9DF45}"/>
            </ac:spMkLst>
          </pc:spChg>
          <pc:spChg chg="mod">
            <ac:chgData name="Jana Veselá" userId="6c02ad9ce87e39d1" providerId="LiveId" clId="{D39E384F-6322-443C-B242-D85B72ED75DF}" dt="2022-03-25T18:16:42.998" v="134"/>
            <ac:spMkLst>
              <pc:docMk/>
              <pc:sldMasterMk cId="4219603952" sldId="2147483673"/>
              <pc:sldLayoutMk cId="2596689898" sldId="2147483672"/>
              <ac:spMk id="3" creationId="{1246C7E1-471A-46AA-8068-98E68C0C207D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D417C7CB-4E0C-4651-A0AD-470953164DE8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1" tIns="45716" rIns="91431" bIns="45716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7C38954E-44D4-43B7-991E-375B6A7AA8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568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9539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5988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8668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362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2505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U</a:t>
            </a:r>
            <a:r>
              <a:rPr lang="en-US" dirty="0"/>
              <a:t>GT1A1*28</a:t>
            </a:r>
            <a:r>
              <a:rPr lang="cs-CZ" dirty="0"/>
              <a:t> </a:t>
            </a:r>
            <a:r>
              <a:rPr lang="en-US" dirty="0"/>
              <a:t>homozygosity is found in 16% of European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8404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Princip stanovení bilirubinu: </a:t>
            </a:r>
            <a:r>
              <a:rPr lang="cs-CZ" sz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Diazoniová sůl (spektrofotometrie)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1894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47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984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8954E-44D4-43B7-991E-375B6A7AA8D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747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33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3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5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3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8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4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1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6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8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2" y="0"/>
            <a:ext cx="3119719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4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4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6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7" y="1647829"/>
            <a:ext cx="648843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5" y="0"/>
            <a:ext cx="1410447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90" y="-4762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3" y="6398882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82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1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9" y="6398882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0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8" r:id="rId6"/>
    <p:sldLayoutId id="2147483664" r:id="rId7"/>
    <p:sldLayoutId id="2147483665" r:id="rId8"/>
    <p:sldLayoutId id="2147483666" r:id="rId9"/>
    <p:sldLayoutId id="2147483667" r:id="rId10"/>
    <p:sldLayoutId id="214748366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C88933B-CFB2-4662-9CA9-2C1E08385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09EEE1-52DB-4A86-AFCE-CCE904184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5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2D70C7A-3C31-48A0-8717-BD75CB6D5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06933" y="1049155"/>
            <a:ext cx="7330839" cy="1389620"/>
          </a:xfrm>
        </p:spPr>
        <p:txBody>
          <a:bodyPr>
            <a:normAutofit/>
          </a:bodyPr>
          <a:lstStyle/>
          <a:p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elevace bilirubinu v séru vrcholových sportovců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E8BC6CB-669E-476B-B13D-2F193E992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4195" y="2726298"/>
            <a:ext cx="7713577" cy="2742081"/>
          </a:xfrm>
        </p:spPr>
        <p:txBody>
          <a:bodyPr>
            <a:normAutofit/>
          </a:bodyPr>
          <a:lstStyle/>
          <a:p>
            <a:pPr algn="l"/>
            <a:r>
              <a:rPr lang="cs-CZ" sz="1600" cap="none" dirty="0">
                <a:cs typeface="Calibri" panose="020F0502020204030204" pitchFamily="34" charset="0"/>
              </a:rPr>
              <a:t>Jana Woronyczová</a:t>
            </a:r>
            <a:r>
              <a:rPr lang="cs-CZ" sz="1600" cap="none" baseline="30000" dirty="0">
                <a:cs typeface="Calibri" panose="020F0502020204030204" pitchFamily="34" charset="0"/>
              </a:rPr>
              <a:t>1,2</a:t>
            </a:r>
            <a:r>
              <a:rPr lang="cs-CZ" sz="1600" cap="none" dirty="0">
                <a:cs typeface="Calibri" panose="020F0502020204030204" pitchFamily="34" charset="0"/>
              </a:rPr>
              <a:t>, Miroslava Nováková</a:t>
            </a:r>
            <a:r>
              <a:rPr lang="cs-CZ" sz="1600" cap="none" baseline="30000" dirty="0">
                <a:cs typeface="Calibri" panose="020F0502020204030204" pitchFamily="34" charset="0"/>
              </a:rPr>
              <a:t>2</a:t>
            </a:r>
            <a:r>
              <a:rPr lang="cs-CZ" sz="1600" cap="none" dirty="0">
                <a:cs typeface="Calibri" panose="020F0502020204030204" pitchFamily="34" charset="0"/>
              </a:rPr>
              <a:t>, Martin Leníček</a:t>
            </a:r>
            <a:r>
              <a:rPr lang="cs-CZ" sz="1600" cap="none" baseline="30000" dirty="0">
                <a:cs typeface="Calibri" panose="020F0502020204030204" pitchFamily="34" charset="0"/>
              </a:rPr>
              <a:t>1</a:t>
            </a:r>
            <a:r>
              <a:rPr lang="cs-CZ" sz="1600" cap="none" dirty="0">
                <a:cs typeface="Calibri" panose="020F0502020204030204" pitchFamily="34" charset="0"/>
              </a:rPr>
              <a:t>, Miloš Bátovský</a:t>
            </a:r>
            <a:r>
              <a:rPr lang="cs-CZ" sz="1600" cap="none" baseline="30000" dirty="0">
                <a:cs typeface="Calibri" panose="020F0502020204030204" pitchFamily="34" charset="0"/>
              </a:rPr>
              <a:t>3</a:t>
            </a:r>
            <a:r>
              <a:rPr lang="cs-CZ" sz="1600" cap="none" dirty="0">
                <a:cs typeface="Calibri" panose="020F0502020204030204" pitchFamily="34" charset="0"/>
              </a:rPr>
              <a:t>, Emil Bolek</a:t>
            </a:r>
            <a:r>
              <a:rPr lang="cs-CZ" sz="1600" cap="none" baseline="30000" dirty="0">
                <a:cs typeface="Calibri" panose="020F0502020204030204" pitchFamily="34" charset="0"/>
              </a:rPr>
              <a:t>2</a:t>
            </a:r>
            <a:r>
              <a:rPr lang="cs-CZ" sz="1600" cap="none" dirty="0">
                <a:cs typeface="Calibri" panose="020F0502020204030204" pitchFamily="34" charset="0"/>
              </a:rPr>
              <a:t>, Renata Cífková</a:t>
            </a:r>
            <a:r>
              <a:rPr lang="cs-CZ" sz="1600" cap="none" baseline="30000" dirty="0">
                <a:cs typeface="Calibri" panose="020F0502020204030204" pitchFamily="34" charset="0"/>
              </a:rPr>
              <a:t>4</a:t>
            </a:r>
            <a:r>
              <a:rPr lang="cs-CZ" sz="1600" cap="none" dirty="0">
                <a:cs typeface="Calibri" panose="020F0502020204030204" pitchFamily="34" charset="0"/>
              </a:rPr>
              <a:t>, Libor Vítek</a:t>
            </a:r>
            <a:r>
              <a:rPr lang="cs-CZ" sz="1600" cap="none" baseline="30000" dirty="0">
                <a:cs typeface="Calibri" panose="020F0502020204030204" pitchFamily="34" charset="0"/>
              </a:rPr>
              <a:t>1,5</a:t>
            </a:r>
          </a:p>
          <a:p>
            <a:pPr algn="l"/>
            <a:endParaRPr lang="cs-CZ" sz="1200" cap="none" baseline="30000" dirty="0">
              <a:cs typeface="Calibri" panose="020F0502020204030204" pitchFamily="34" charset="0"/>
            </a:endParaRPr>
          </a:p>
          <a:p>
            <a:pPr algn="l"/>
            <a:r>
              <a:rPr lang="cs-CZ" sz="1200" b="0" cap="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cs-CZ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Ústav lékařské biochemie a laboratorní diagnostiky 1. LF UK a VFN, Praha</a:t>
            </a:r>
          </a:p>
          <a:p>
            <a:pPr algn="l"/>
            <a:r>
              <a:rPr lang="cs-CZ" sz="1200" b="0" cap="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cs-CZ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Vědecké a servisní pracoviště tělesné výchovy a sportu, Praha</a:t>
            </a:r>
          </a:p>
          <a:p>
            <a:pPr algn="l"/>
            <a:r>
              <a:rPr lang="cs-CZ" sz="1200" b="0" cap="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cs-CZ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Vojenské </a:t>
            </a:r>
            <a:r>
              <a:rPr lang="cs-CZ" sz="1200" b="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športové</a:t>
            </a:r>
            <a:r>
              <a:rPr lang="cs-CZ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centrum Dukla, Banská Bystrica</a:t>
            </a:r>
          </a:p>
          <a:p>
            <a:pPr algn="l"/>
            <a:r>
              <a:rPr lang="cs-CZ" sz="1200" b="0" cap="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cs-CZ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Centrum kardiovaskulární prevence 1. LF UK a FTN, Praha</a:t>
            </a:r>
          </a:p>
          <a:p>
            <a:pPr algn="l"/>
            <a:r>
              <a:rPr lang="cs-CZ" sz="1200" b="0" cap="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sv-SE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IV. Interní klinika 1.LF UK a VFN</a:t>
            </a:r>
            <a:r>
              <a:rPr lang="cs-CZ" sz="1200" b="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Praha</a:t>
            </a:r>
          </a:p>
        </p:txBody>
      </p:sp>
      <p:pic>
        <p:nvPicPr>
          <p:cNvPr id="4" name="Picture 3" descr="Malba vodovými barvami s texturovaným pozadím">
            <a:extLst>
              <a:ext uri="{FF2B5EF4-FFF2-40B4-BE49-F238E27FC236}">
                <a16:creationId xmlns:a16="http://schemas.microsoft.com/office/drawing/2014/main" id="{2F9B9C0F-54E6-B756-8ED9-4A4765806C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3171" r="-1" b="-1"/>
          <a:stretch/>
        </p:blipFill>
        <p:spPr bwMode="hidden">
          <a:xfrm>
            <a:off x="-2573" y="10"/>
            <a:ext cx="4811317" cy="6857988"/>
          </a:xfrm>
          <a:custGeom>
            <a:avLst/>
            <a:gdLst/>
            <a:ahLst/>
            <a:cxnLst/>
            <a:rect l="l" t="t" r="r" b="b"/>
            <a:pathLst>
              <a:path w="4811317" h="6857998">
                <a:moveTo>
                  <a:pt x="0" y="0"/>
                </a:moveTo>
                <a:lnTo>
                  <a:pt x="4811317" y="0"/>
                </a:lnTo>
                <a:lnTo>
                  <a:pt x="2712446" y="6857998"/>
                </a:lnTo>
                <a:lnTo>
                  <a:pt x="0" y="6857998"/>
                </a:lnTo>
                <a:close/>
              </a:path>
            </a:pathLst>
          </a:custGeom>
          <a:noFill/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6FE4BA-3BD1-4AB3-A3EB-39FF16D96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418766" y="1"/>
            <a:ext cx="815637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D85EF3-E980-4EF9-BF91-C0540D302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  <a:endCxn id="15" idx="2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468383"/>
            <a:ext cx="6096000" cy="138961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asri40">
            <a:extLst>
              <a:ext uri="{FF2B5EF4-FFF2-40B4-BE49-F238E27FC236}">
                <a16:creationId xmlns:a16="http://schemas.microsoft.com/office/drawing/2014/main" id="{FD881FF5-E725-4F46-A2AC-7E4409382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836" y="191732"/>
            <a:ext cx="1624359" cy="607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46EC0139-5038-4D2E-84BB-7E182AEB3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779" y="213229"/>
            <a:ext cx="2595804" cy="64252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1FA9D58C-27A6-4CAD-A932-3D5363F25019}"/>
              </a:ext>
            </a:extLst>
          </p:cNvPr>
          <p:cNvSpPr txBox="1"/>
          <p:nvPr/>
        </p:nvSpPr>
        <p:spPr>
          <a:xfrm>
            <a:off x="9575801" y="6299200"/>
            <a:ext cx="204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dirty="0"/>
              <a:t>Dříteč 2022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CCE84CE-879E-454E-AADE-E22870F81B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419" y="191732"/>
            <a:ext cx="2192707" cy="772598"/>
          </a:xfrm>
          <a:prstGeom prst="rect">
            <a:avLst/>
          </a:prstGeom>
        </p:spPr>
      </p:pic>
      <p:pic>
        <p:nvPicPr>
          <p:cNvPr id="1034" name="Picture 10" descr="Bilirubine — Wikipédia">
            <a:extLst>
              <a:ext uri="{FF2B5EF4-FFF2-40B4-BE49-F238E27FC236}">
                <a16:creationId xmlns:a16="http://schemas.microsoft.com/office/drawing/2014/main" id="{602FDA4A-E5F4-4FA2-8DCD-950D33A8B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521" y="5635661"/>
            <a:ext cx="2807258" cy="105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650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1B32CE-BB58-4A22-B40F-BF8C3B047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n-lt"/>
              </a:rPr>
              <a:t>závěr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1BC45D-B7BF-4879-B7DF-9070E510F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Vrcholoví sportovci mají výrazně vyšší sérové koncentrace bilirubinu</a:t>
            </a:r>
          </a:p>
          <a:p>
            <a:r>
              <a:rPr lang="cs-CZ" dirty="0"/>
              <a:t>Prevalence GS syndromu je mnohem vyšší u vrcholových sportovců</a:t>
            </a:r>
          </a:p>
          <a:p>
            <a:r>
              <a:rPr lang="cs-CZ" dirty="0">
                <a:solidFill>
                  <a:schemeClr val="tx1"/>
                </a:solidFill>
              </a:rPr>
              <a:t>Koncentrace bilirubinu v séru koreluje s kyselinou močovou, albuminem a TAS</a:t>
            </a:r>
          </a:p>
          <a:p>
            <a:r>
              <a:rPr lang="cs-CZ" b="1" dirty="0">
                <a:solidFill>
                  <a:schemeClr val="accent2"/>
                </a:solidFill>
              </a:rPr>
              <a:t>Může mírné zvýšení sérového bilirubinu predisponovat k lepšímu fyzickému výkonu?</a:t>
            </a:r>
          </a:p>
        </p:txBody>
      </p:sp>
    </p:spTree>
    <p:extLst>
      <p:ext uri="{BB962C8B-B14F-4D97-AF65-F5344CB8AC3E}">
        <p14:creationId xmlns:p14="http://schemas.microsoft.com/office/powerpoint/2010/main" val="4130096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-1524000" y="3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2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5" y="5848351"/>
            <a:ext cx="3729036" cy="100965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3067158" y="1647828"/>
            <a:ext cx="648843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2305555" y="1"/>
            <a:ext cx="1410447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9" y="-4762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EA3B6404-C37D-4FE3-8124-9FC5ECE56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ED61EC8C-9F54-4671-8E82-4AE6101D6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177768" y="2"/>
            <a:ext cx="5014232" cy="6868739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713264 w 4584879"/>
              <a:gd name="connsiteY2" fmla="*/ 6863976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408998"/>
              <a:gd name="connsiteY0" fmla="*/ 4762 h 6868738"/>
              <a:gd name="connsiteX1" fmla="*/ 4408998 w 4408998"/>
              <a:gd name="connsiteY1" fmla="*/ 0 h 6868738"/>
              <a:gd name="connsiteX2" fmla="*/ 2713264 w 4408998"/>
              <a:gd name="connsiteY2" fmla="*/ 6868738 h 6868738"/>
              <a:gd name="connsiteX3" fmla="*/ 0 w 4408998"/>
              <a:gd name="connsiteY3" fmla="*/ 6868738 h 6868738"/>
              <a:gd name="connsiteX4" fmla="*/ 0 w 4408998"/>
              <a:gd name="connsiteY4" fmla="*/ 4762 h 686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8998" h="6868738">
                <a:moveTo>
                  <a:pt x="0" y="4762"/>
                </a:moveTo>
                <a:lnTo>
                  <a:pt x="4408998" y="0"/>
                </a:lnTo>
                <a:lnTo>
                  <a:pt x="2713264" y="6868738"/>
                </a:lnTo>
                <a:lnTo>
                  <a:pt x="0" y="6868738"/>
                </a:lnTo>
                <a:lnTo>
                  <a:pt x="0" y="47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C90BDD2-AA83-42AA-ABCE-4B717E4F9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256" y="3385486"/>
            <a:ext cx="3738927" cy="1593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b="1" dirty="0">
                <a:latin typeface="+mn-lt"/>
              </a:rPr>
              <a:t>Děkuji Vám za pozornost!</a:t>
            </a:r>
            <a:endParaRPr lang="en-US" b="1" dirty="0">
              <a:latin typeface="+mn-lt"/>
            </a:endParaRPr>
          </a:p>
        </p:txBody>
      </p:sp>
      <p:pic>
        <p:nvPicPr>
          <p:cNvPr id="1026" name="Picture 2" descr="Gilbert's Syndrome - diagnosis, why and what? - CatsKidsChaos">
            <a:extLst>
              <a:ext uri="{FF2B5EF4-FFF2-40B4-BE49-F238E27FC236}">
                <a16:creationId xmlns:a16="http://schemas.microsoft.com/office/drawing/2014/main" id="{D8A2F534-71DB-42B3-84A2-14995C82E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2" y="665385"/>
            <a:ext cx="6593401" cy="552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A5D40F5-A8C4-4952-BCA6-4D0D14F8B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58755" y="0"/>
            <a:ext cx="532263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76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15F0A9D0-BB35-4CAB-B92D-E061B9D8E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52F5DE35-776B-4C7D-AF2E-514E68BDD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-1524000" y="0"/>
            <a:ext cx="698360" cy="57024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4A65E4E8-1272-4386-BDFE-0129D7A7E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9642147" y="1"/>
            <a:ext cx="2549857" cy="207446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5">
            <a:extLst>
              <a:ext uri="{FF2B5EF4-FFF2-40B4-BE49-F238E27FC236}">
                <a16:creationId xmlns:a16="http://schemas.microsoft.com/office/drawing/2014/main" id="{A6515F51-DBC6-42B8-9C34-749F69BB6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421739" y="4"/>
            <a:ext cx="1294263" cy="599136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:a16="http://schemas.microsoft.com/office/drawing/2014/main" id="{DF0BE170-108F-4F83-9B34-DA9F4037A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553" y="638177"/>
            <a:ext cx="10529048" cy="1476375"/>
          </a:xfrm>
        </p:spPr>
        <p:txBody>
          <a:bodyPr>
            <a:normAutofit/>
          </a:bodyPr>
          <a:lstStyle/>
          <a:p>
            <a:r>
              <a:rPr lang="cs-CZ" dirty="0">
                <a:latin typeface="+mn-lt"/>
              </a:rPr>
              <a:t>Bilirubin</a:t>
            </a:r>
          </a:p>
        </p:txBody>
      </p:sp>
      <p:cxnSp>
        <p:nvCxnSpPr>
          <p:cNvPr id="13" name="Straight Connector 17">
            <a:extLst>
              <a:ext uri="{FF2B5EF4-FFF2-40B4-BE49-F238E27FC236}">
                <a16:creationId xmlns:a16="http://schemas.microsoft.com/office/drawing/2014/main" id="{873F5967-4993-405D-A3E6-84DCEFF44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403086" cy="103723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5CB49E-6B2B-4BE2-A413-6D59656E5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670" y="1732119"/>
            <a:ext cx="6057900" cy="4259251"/>
          </a:xfrm>
        </p:spPr>
        <p:txBody>
          <a:bodyPr>
            <a:normAutofit fontScale="92500"/>
          </a:bodyPr>
          <a:lstStyle/>
          <a:p>
            <a:r>
              <a:rPr lang="cs-CZ" dirty="0"/>
              <a:t>konečný produkt katabolismu hemu v krevním řečišti</a:t>
            </a:r>
          </a:p>
          <a:p>
            <a:r>
              <a:rPr lang="cs-CZ" dirty="0"/>
              <a:t>předpokládalo se, že bilirubin nemá žádnou fyziologickou funkci</a:t>
            </a:r>
          </a:p>
          <a:p>
            <a:r>
              <a:rPr lang="cs-CZ" dirty="0"/>
              <a:t>mnoho studií prokázalo, že bilirubin má silné antioxidační a protizánětlivé účinek</a:t>
            </a:r>
          </a:p>
          <a:p>
            <a:pPr lvl="1"/>
            <a:r>
              <a:rPr lang="cs-CZ" dirty="0"/>
              <a:t>ochranná role při nemocích spojených se zvýšeným oxidačním stresem</a:t>
            </a:r>
          </a:p>
          <a:p>
            <a:r>
              <a:rPr lang="cs-CZ" dirty="0"/>
              <a:t>ú</a:t>
            </a:r>
            <a:r>
              <a:rPr lang="cs-CZ"/>
              <a:t>činek </a:t>
            </a:r>
            <a:r>
              <a:rPr lang="cs-CZ" dirty="0"/>
              <a:t>na </a:t>
            </a:r>
            <a:r>
              <a:rPr lang="cs-CZ"/>
              <a:t>imunitní systém</a:t>
            </a:r>
            <a:endParaRPr lang="cs-CZ" dirty="0"/>
          </a:p>
          <a:p>
            <a:pPr lvl="1"/>
            <a:r>
              <a:rPr lang="cs-CZ" dirty="0"/>
              <a:t>hraje podstatnou roli v ochraně tkání před zánětlivým poškozením</a:t>
            </a:r>
          </a:p>
          <a:p>
            <a:r>
              <a:rPr lang="cs-CZ" dirty="0"/>
              <a:t>signalizační a endokrinní působení bilirubinu</a:t>
            </a:r>
          </a:p>
        </p:txBody>
      </p:sp>
      <p:cxnSp>
        <p:nvCxnSpPr>
          <p:cNvPr id="15" name="Straight Connector 19">
            <a:extLst>
              <a:ext uri="{FF2B5EF4-FFF2-40B4-BE49-F238E27FC236}">
                <a16:creationId xmlns:a16="http://schemas.microsoft.com/office/drawing/2014/main" id="{A3A523CC-BD6C-4A0D-B9DB-1DC2CE1E2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807761" y="5501476"/>
            <a:ext cx="5455709" cy="135652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52B4C44B-78CA-412F-B4C5-F58558030BE5}"/>
              </a:ext>
            </a:extLst>
          </p:cNvPr>
          <p:cNvSpPr txBox="1"/>
          <p:nvPr/>
        </p:nvSpPr>
        <p:spPr>
          <a:xfrm>
            <a:off x="496689" y="6442502"/>
            <a:ext cx="3518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Vítek and </a:t>
            </a:r>
            <a:r>
              <a:rPr lang="cs-CZ" sz="1200" dirty="0" err="1"/>
              <a:t>Schwertner</a:t>
            </a:r>
            <a:r>
              <a:rPr lang="cs-CZ" sz="1200" dirty="0"/>
              <a:t> 2007; Vítek and </a:t>
            </a:r>
            <a:r>
              <a:rPr lang="en-GB" sz="1200" dirty="0" err="1"/>
              <a:t>Tiribelli</a:t>
            </a:r>
            <a:r>
              <a:rPr lang="cs-CZ" sz="1200" dirty="0"/>
              <a:t> </a:t>
            </a:r>
            <a:r>
              <a:rPr lang="cs-CZ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2020; 2021</a:t>
            </a:r>
            <a:r>
              <a:rPr lang="cs-CZ" sz="1200" dirty="0"/>
              <a:t> </a:t>
            </a: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89EE5727-87C4-4379-8632-16E704EE6C6D}"/>
              </a:ext>
            </a:extLst>
          </p:cNvPr>
          <p:cNvGrpSpPr/>
          <p:nvPr/>
        </p:nvGrpSpPr>
        <p:grpSpPr>
          <a:xfrm>
            <a:off x="6861144" y="2"/>
            <a:ext cx="5316655" cy="6806161"/>
            <a:chOff x="6861142" y="0"/>
            <a:chExt cx="5316654" cy="6806162"/>
          </a:xfrm>
        </p:grpSpPr>
        <p:pic>
          <p:nvPicPr>
            <p:cNvPr id="1026" name="Picture 2" descr="Image">
              <a:extLst>
                <a:ext uri="{FF2B5EF4-FFF2-40B4-BE49-F238E27FC236}">
                  <a16:creationId xmlns:a16="http://schemas.microsoft.com/office/drawing/2014/main" id="{A4ADD9DB-660F-40D8-B6E0-F1C35FCF95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2609" y="0"/>
              <a:ext cx="5245187" cy="6378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ovéPole 26">
              <a:extLst>
                <a:ext uri="{FF2B5EF4-FFF2-40B4-BE49-F238E27FC236}">
                  <a16:creationId xmlns:a16="http://schemas.microsoft.com/office/drawing/2014/main" id="{06F61AC1-B341-4883-89BA-38340BA8A961}"/>
                </a:ext>
              </a:extLst>
            </p:cNvPr>
            <p:cNvSpPr txBox="1"/>
            <p:nvPr/>
          </p:nvSpPr>
          <p:spPr>
            <a:xfrm>
              <a:off x="6861142" y="6282942"/>
              <a:ext cx="531665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cs-CZ" sz="1600" dirty="0">
                  <a:solidFill>
                    <a:srgbClr val="333333"/>
                  </a:solidFill>
                  <a:latin typeface="Source Sans Pro" panose="020B0604020202020204" pitchFamily="34" charset="0"/>
                </a:rPr>
                <a:t>Produkce, metabolismus a vylučování bilirubinu. </a:t>
              </a:r>
            </a:p>
            <a:p>
              <a:pPr algn="ctr"/>
              <a:r>
                <a:rPr lang="cs-CZ" sz="1200" dirty="0" err="1">
                  <a:solidFill>
                    <a:srgbClr val="333333"/>
                  </a:solidFill>
                  <a:latin typeface="Source Sans Pro" panose="020B0604020202020204" pitchFamily="34" charset="0"/>
                </a:rPr>
                <a:t>Hansen</a:t>
              </a:r>
              <a:r>
                <a:rPr lang="cs-CZ" sz="1200" dirty="0">
                  <a:solidFill>
                    <a:srgbClr val="333333"/>
                  </a:solidFill>
                  <a:latin typeface="Source Sans Pro" panose="020B0604020202020204" pitchFamily="34" charset="0"/>
                </a:rPr>
                <a:t> 2012</a:t>
              </a:r>
              <a:endParaRPr lang="cs-CZ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035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5101C80-FCD9-4678-B561-5B579C1C9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3"/>
            <a:ext cx="6238688" cy="1382233"/>
          </a:xfrm>
        </p:spPr>
        <p:txBody>
          <a:bodyPr>
            <a:normAutofit/>
          </a:bodyPr>
          <a:lstStyle/>
          <a:p>
            <a:r>
              <a:rPr lang="cs-CZ" dirty="0">
                <a:latin typeface="+mn-lt"/>
              </a:rPr>
              <a:t>Bilirubin a sport</a:t>
            </a:r>
          </a:p>
        </p:txBody>
      </p:sp>
      <p:pic>
        <p:nvPicPr>
          <p:cNvPr id="5" name="Picture 4" descr="Gymnast performing on rings">
            <a:extLst>
              <a:ext uri="{FF2B5EF4-FFF2-40B4-BE49-F238E27FC236}">
                <a16:creationId xmlns:a16="http://schemas.microsoft.com/office/drawing/2014/main" id="{14E9D3E8-A849-A373-B75B-E2106F3CBC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73" r="13544"/>
          <a:stretch/>
        </p:blipFill>
        <p:spPr>
          <a:xfrm>
            <a:off x="22" y="-7444"/>
            <a:ext cx="4966427" cy="6874331"/>
          </a:xfrm>
          <a:custGeom>
            <a:avLst/>
            <a:gdLst/>
            <a:ahLst/>
            <a:cxnLst/>
            <a:rect l="l" t="t" r="r" b="b"/>
            <a:pathLst>
              <a:path w="4966447" h="6874330">
                <a:moveTo>
                  <a:pt x="0" y="0"/>
                </a:moveTo>
                <a:lnTo>
                  <a:pt x="4966447" y="0"/>
                </a:lnTo>
                <a:lnTo>
                  <a:pt x="3355712" y="6874330"/>
                </a:lnTo>
                <a:lnTo>
                  <a:pt x="0" y="6874330"/>
                </a:lnTo>
                <a:close/>
              </a:path>
            </a:pathLst>
          </a:cu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B1F3AA-0787-48E6-99EB-CF716CCC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61" y="2301951"/>
            <a:ext cx="6238687" cy="4022651"/>
          </a:xfrm>
        </p:spPr>
        <p:txBody>
          <a:bodyPr>
            <a:normAutofit/>
          </a:bodyPr>
          <a:lstStyle/>
          <a:p>
            <a:r>
              <a:rPr lang="cs-CZ" dirty="0"/>
              <a:t>Ve sportu často chybně vnímán jako marker poškození jater způsobených cvičením</a:t>
            </a:r>
          </a:p>
          <a:p>
            <a:r>
              <a:rPr lang="cs-CZ" dirty="0"/>
              <a:t>Studie u sportovců: </a:t>
            </a:r>
          </a:p>
          <a:p>
            <a:pPr lvl="1"/>
            <a:r>
              <a:rPr lang="cs-CZ" dirty="0"/>
              <a:t>jako možná příčina zvýšené koncentrace bilirubinu je uvažována cvičením indukovaná hemolýza a </a:t>
            </a:r>
            <a:r>
              <a:rPr lang="cs-CZ" dirty="0" err="1"/>
              <a:t>rhabdomyolýza</a:t>
            </a:r>
            <a:endParaRPr lang="cs-CZ" dirty="0"/>
          </a:p>
          <a:p>
            <a:pPr lvl="1"/>
            <a:r>
              <a:rPr lang="cs-CZ" dirty="0"/>
              <a:t>malé množství subjektů</a:t>
            </a:r>
          </a:p>
          <a:p>
            <a:pPr lvl="1"/>
            <a:r>
              <a:rPr lang="cs-CZ" dirty="0"/>
              <a:t>výskyt genetické poruchy?</a:t>
            </a:r>
          </a:p>
          <a:p>
            <a:r>
              <a:rPr lang="cs-CZ" dirty="0"/>
              <a:t>Bilirubin koreluje s antioxidační kapacitou lidského organismu – endogenní antioxidant</a:t>
            </a:r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627458" y="-19393"/>
            <a:ext cx="806149" cy="687739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>
            <a:extLst>
              <a:ext uri="{FF2B5EF4-FFF2-40B4-BE49-F238E27FC236}">
                <a16:creationId xmlns:a16="http://schemas.microsoft.com/office/drawing/2014/main" id="{D6D2FEB6-ECEA-4595-8309-F4E3A5B2FE34}"/>
              </a:ext>
            </a:extLst>
          </p:cNvPr>
          <p:cNvSpPr txBox="1"/>
          <p:nvPr/>
        </p:nvSpPr>
        <p:spPr>
          <a:xfrm>
            <a:off x="3789675" y="6452803"/>
            <a:ext cx="61626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200" dirty="0" err="1"/>
              <a:t>Banfi</a:t>
            </a:r>
            <a:r>
              <a:rPr lang="cs-CZ" sz="1200" dirty="0"/>
              <a:t> et al. </a:t>
            </a:r>
            <a:r>
              <a:rPr lang="cs-CZ" sz="1200" i="1" dirty="0" err="1"/>
              <a:t>Adv</a:t>
            </a:r>
            <a:r>
              <a:rPr lang="cs-CZ" sz="1200" i="1" dirty="0"/>
              <a:t> </a:t>
            </a:r>
            <a:r>
              <a:rPr lang="cs-CZ" sz="1200" i="1" dirty="0" err="1"/>
              <a:t>Clin</a:t>
            </a:r>
            <a:r>
              <a:rPr lang="cs-CZ" sz="1200" i="1" dirty="0"/>
              <a:t> </a:t>
            </a:r>
            <a:r>
              <a:rPr lang="cs-CZ" sz="1200" i="1" dirty="0" err="1"/>
              <a:t>Chem</a:t>
            </a:r>
            <a:r>
              <a:rPr lang="cs-CZ" sz="1200" i="1" dirty="0"/>
              <a:t> </a:t>
            </a:r>
            <a:r>
              <a:rPr lang="cs-CZ" sz="1200" dirty="0"/>
              <a:t>2012; Miller et al</a:t>
            </a:r>
            <a:r>
              <a:rPr lang="cs-CZ" sz="1200" i="1" dirty="0"/>
              <a:t>. </a:t>
            </a:r>
            <a:r>
              <a:rPr lang="en-GB" sz="1200" i="1" dirty="0"/>
              <a:t>Int J Sports Med </a:t>
            </a:r>
            <a:r>
              <a:rPr lang="cs-CZ" sz="1200" dirty="0"/>
              <a:t>1988; Vítek et al. </a:t>
            </a:r>
            <a:r>
              <a:rPr lang="cs-CZ" sz="1200" i="1" dirty="0" err="1"/>
              <a:t>Atherosclerosis</a:t>
            </a:r>
            <a:r>
              <a:rPr lang="cs-CZ" sz="1200" dirty="0"/>
              <a:t> 2002</a:t>
            </a:r>
          </a:p>
        </p:txBody>
      </p:sp>
    </p:spTree>
    <p:extLst>
      <p:ext uri="{BB962C8B-B14F-4D97-AF65-F5344CB8AC3E}">
        <p14:creationId xmlns:p14="http://schemas.microsoft.com/office/powerpoint/2010/main" val="3032522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8222250-799A-4AD0-9BD1-BE6EB7A06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770432A-C0A6-4D4F-AE2C-705049DA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6244924" y="-5974"/>
            <a:ext cx="5947079" cy="6874927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677452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693787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842978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435688"/>
              <a:gd name="connsiteY0" fmla="*/ 0 h 6874927"/>
              <a:gd name="connsiteX1" fmla="*/ 4435688 w 4435688"/>
              <a:gd name="connsiteY1" fmla="*/ 4763 h 6874927"/>
              <a:gd name="connsiteX2" fmla="*/ 3842978 w 4435688"/>
              <a:gd name="connsiteY2" fmla="*/ 6874927 h 6874927"/>
              <a:gd name="connsiteX3" fmla="*/ 0 w 4435688"/>
              <a:gd name="connsiteY3" fmla="*/ 6863976 h 6874927"/>
              <a:gd name="connsiteX4" fmla="*/ 0 w 4435688"/>
              <a:gd name="connsiteY4" fmla="*/ 0 h 68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688" h="6874927">
                <a:moveTo>
                  <a:pt x="0" y="0"/>
                </a:moveTo>
                <a:lnTo>
                  <a:pt x="4435688" y="4763"/>
                </a:lnTo>
                <a:lnTo>
                  <a:pt x="3842978" y="6874927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9F036-B84D-46E6-BB64-EE404DAC7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279" y="542929"/>
            <a:ext cx="4774323" cy="113474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cs-CZ" dirty="0">
                <a:latin typeface="+mn-lt"/>
              </a:rPr>
              <a:t>Bilirubin a Gilbertův Syndrom (GS)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FBE787-8B1D-40E5-8468-6F665BB5D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43270" y="1"/>
            <a:ext cx="488371" cy="688040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>
            <a:extLst>
              <a:ext uri="{FF2B5EF4-FFF2-40B4-BE49-F238E27FC236}">
                <a16:creationId xmlns:a16="http://schemas.microsoft.com/office/drawing/2014/main" id="{B8C0F102-3C38-4286-8CA8-6E623DF90FAA}"/>
              </a:ext>
            </a:extLst>
          </p:cNvPr>
          <p:cNvSpPr txBox="1"/>
          <p:nvPr/>
        </p:nvSpPr>
        <p:spPr>
          <a:xfrm>
            <a:off x="6780377" y="1914563"/>
            <a:ext cx="5473975" cy="477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200" dirty="0"/>
              <a:t>Benigní </a:t>
            </a:r>
            <a:r>
              <a:rPr lang="cs-CZ" sz="2200" dirty="0" err="1"/>
              <a:t>hyperbilirubinemie</a:t>
            </a:r>
            <a:r>
              <a:rPr lang="cs-CZ" sz="2200" dirty="0"/>
              <a:t>, AR dědičnost s neúplnou penetrací</a:t>
            </a:r>
          </a:p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200" dirty="0"/>
              <a:t>Příčinou je snížená aktivita enzymu</a:t>
            </a:r>
            <a:r>
              <a:rPr lang="cs-CZ" sz="2200" i="1" dirty="0"/>
              <a:t> bilirubin UDP-</a:t>
            </a:r>
            <a:r>
              <a:rPr lang="cs-CZ" sz="2200" i="1" dirty="0" err="1"/>
              <a:t>glukuronosyltransferázy</a:t>
            </a:r>
            <a:r>
              <a:rPr lang="cs-CZ" sz="2200" i="1" dirty="0"/>
              <a:t> </a:t>
            </a:r>
            <a:r>
              <a:rPr lang="cs-CZ" sz="2200" dirty="0"/>
              <a:t>(</a:t>
            </a:r>
            <a:r>
              <a:rPr lang="cs-CZ" sz="2200" i="1" dirty="0"/>
              <a:t>UGT1A1</a:t>
            </a:r>
            <a:r>
              <a:rPr lang="cs-CZ" sz="2200" dirty="0"/>
              <a:t>) zodpovědného za biotransformaci bilirubinu v játrech</a:t>
            </a:r>
          </a:p>
          <a:p>
            <a:pPr marL="228594" lvl="1">
              <a:spcAft>
                <a:spcPts val="800"/>
              </a:spcAft>
              <a:buSzPct val="80000"/>
            </a:pPr>
            <a:endParaRPr lang="cs-CZ" sz="2200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5498BFC5-F146-4296-AECE-40F3D1AF6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98" y="-21021"/>
            <a:ext cx="2723555" cy="379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UGT1A1 gene structure">
            <a:extLst>
              <a:ext uri="{FF2B5EF4-FFF2-40B4-BE49-F238E27FC236}">
                <a16:creationId xmlns:a16="http://schemas.microsoft.com/office/drawing/2014/main" id="{6A729035-28DE-402D-B36D-61A7E95D6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10" y="4462969"/>
            <a:ext cx="5706161" cy="186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ovéPole 19">
            <a:extLst>
              <a:ext uri="{FF2B5EF4-FFF2-40B4-BE49-F238E27FC236}">
                <a16:creationId xmlns:a16="http://schemas.microsoft.com/office/drawing/2014/main" id="{99A39D99-87F9-4FA4-A328-80094E7BC3B2}"/>
              </a:ext>
            </a:extLst>
          </p:cNvPr>
          <p:cNvSpPr txBox="1"/>
          <p:nvPr/>
        </p:nvSpPr>
        <p:spPr>
          <a:xfrm>
            <a:off x="199462" y="6277021"/>
            <a:ext cx="65321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Struktura genu </a:t>
            </a:r>
            <a:r>
              <a:rPr lang="cs-CZ" sz="1600" i="1" dirty="0"/>
              <a:t>UGT1A1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2F5ECED9-FD82-456F-B627-BE033615F893}"/>
              </a:ext>
            </a:extLst>
          </p:cNvPr>
          <p:cNvSpPr txBox="1"/>
          <p:nvPr/>
        </p:nvSpPr>
        <p:spPr>
          <a:xfrm>
            <a:off x="941168" y="3798935"/>
            <a:ext cx="42633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Metabolismus bilirubinu v jaterní buňce.</a:t>
            </a:r>
          </a:p>
          <a:p>
            <a:pPr algn="ctr"/>
            <a:r>
              <a:rPr lang="cs-CZ" sz="1200" dirty="0" err="1"/>
              <a:t>Chandrasekar</a:t>
            </a:r>
            <a:r>
              <a:rPr lang="cs-CZ" sz="1200" dirty="0"/>
              <a:t> et al. 2022</a:t>
            </a:r>
          </a:p>
        </p:txBody>
      </p:sp>
    </p:spTree>
    <p:extLst>
      <p:ext uri="{BB962C8B-B14F-4D97-AF65-F5344CB8AC3E}">
        <p14:creationId xmlns:p14="http://schemas.microsoft.com/office/powerpoint/2010/main" val="326903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8222250-799A-4AD0-9BD1-BE6EB7A06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770432A-C0A6-4D4F-AE2C-705049DA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6244924" y="-5974"/>
            <a:ext cx="5947079" cy="6874927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677452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693787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842978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435688"/>
              <a:gd name="connsiteY0" fmla="*/ 0 h 6874927"/>
              <a:gd name="connsiteX1" fmla="*/ 4435688 w 4435688"/>
              <a:gd name="connsiteY1" fmla="*/ 4763 h 6874927"/>
              <a:gd name="connsiteX2" fmla="*/ 3842978 w 4435688"/>
              <a:gd name="connsiteY2" fmla="*/ 6874927 h 6874927"/>
              <a:gd name="connsiteX3" fmla="*/ 0 w 4435688"/>
              <a:gd name="connsiteY3" fmla="*/ 6863976 h 6874927"/>
              <a:gd name="connsiteX4" fmla="*/ 0 w 4435688"/>
              <a:gd name="connsiteY4" fmla="*/ 0 h 68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688" h="6874927">
                <a:moveTo>
                  <a:pt x="0" y="0"/>
                </a:moveTo>
                <a:lnTo>
                  <a:pt x="4435688" y="4763"/>
                </a:lnTo>
                <a:lnTo>
                  <a:pt x="3842978" y="6874927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9F036-B84D-46E6-BB64-EE404DAC7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279" y="542929"/>
            <a:ext cx="4774323" cy="113474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cs-CZ" dirty="0">
                <a:latin typeface="+mn-lt"/>
              </a:rPr>
              <a:t>Oxidační stres u sportovců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FBE787-8B1D-40E5-8468-6F665BB5D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43270" y="1"/>
            <a:ext cx="488371" cy="688040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>
            <a:extLst>
              <a:ext uri="{FF2B5EF4-FFF2-40B4-BE49-F238E27FC236}">
                <a16:creationId xmlns:a16="http://schemas.microsoft.com/office/drawing/2014/main" id="{B8C0F102-3C38-4286-8CA8-6E623DF90FAA}"/>
              </a:ext>
            </a:extLst>
          </p:cNvPr>
          <p:cNvSpPr txBox="1"/>
          <p:nvPr/>
        </p:nvSpPr>
        <p:spPr>
          <a:xfrm>
            <a:off x="6780377" y="1914563"/>
            <a:ext cx="5473975" cy="477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200" dirty="0"/>
              <a:t>Intenzivní cvičení dramaticky zvyšuje spotřebu kyslíku v pracujících svalech       	tvorba RONS</a:t>
            </a:r>
          </a:p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200" dirty="0"/>
              <a:t>Pravidelné fyzická aktivita stimuluje ochranu před oxidačním stresem    	 teorie </a:t>
            </a:r>
            <a:r>
              <a:rPr lang="cs-CZ" sz="2200" dirty="0" err="1"/>
              <a:t>hormeze</a:t>
            </a:r>
            <a:endParaRPr lang="cs-CZ" sz="2200" dirty="0"/>
          </a:p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200" dirty="0"/>
              <a:t>Up-regulace antioxidačního obranného systému u elitních sportovců</a:t>
            </a: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200" dirty="0"/>
              <a:t>bilirubin může skutečně hrát ochrannou a prospěšnou roli během a po cvičení</a:t>
            </a:r>
          </a:p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endParaRPr lang="cs-CZ" sz="2200" b="1" dirty="0">
              <a:solidFill>
                <a:schemeClr val="tx2"/>
              </a:solidFill>
            </a:endParaRPr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20D68DF1-9BE9-44B0-B192-ED687FEE155E}"/>
              </a:ext>
            </a:extLst>
          </p:cNvPr>
          <p:cNvGrpSpPr/>
          <p:nvPr/>
        </p:nvGrpSpPr>
        <p:grpSpPr>
          <a:xfrm>
            <a:off x="821670" y="983257"/>
            <a:ext cx="4287528" cy="3114053"/>
            <a:chOff x="6503869" y="1949984"/>
            <a:chExt cx="4893484" cy="3539312"/>
          </a:xfrm>
        </p:grpSpPr>
        <p:pic>
          <p:nvPicPr>
            <p:cNvPr id="14" name="Obrázek 13">
              <a:extLst>
                <a:ext uri="{FF2B5EF4-FFF2-40B4-BE49-F238E27FC236}">
                  <a16:creationId xmlns:a16="http://schemas.microsoft.com/office/drawing/2014/main" id="{81B4C021-5028-45DB-B32F-D468A2CB9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3869" y="1949984"/>
              <a:ext cx="4893484" cy="3539312"/>
            </a:xfrm>
            <a:prstGeom prst="rect">
              <a:avLst/>
            </a:prstGeom>
          </p:spPr>
        </p:pic>
        <p:cxnSp>
          <p:nvCxnSpPr>
            <p:cNvPr id="16" name="Přímá spojnice 15">
              <a:extLst>
                <a:ext uri="{FF2B5EF4-FFF2-40B4-BE49-F238E27FC236}">
                  <a16:creationId xmlns:a16="http://schemas.microsoft.com/office/drawing/2014/main" id="{4E8695FF-5C28-4F7C-8A67-9FB8B9270BF2}"/>
                </a:ext>
              </a:extLst>
            </p:cNvPr>
            <p:cNvCxnSpPr/>
            <p:nvPr/>
          </p:nvCxnSpPr>
          <p:spPr>
            <a:xfrm>
              <a:off x="8135007" y="2701159"/>
              <a:ext cx="0" cy="248400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Přímá spojnice 16">
              <a:extLst>
                <a:ext uri="{FF2B5EF4-FFF2-40B4-BE49-F238E27FC236}">
                  <a16:creationId xmlns:a16="http://schemas.microsoft.com/office/drawing/2014/main" id="{696247D1-C1D2-4A2A-B7BB-41B8667C49EF}"/>
                </a:ext>
              </a:extLst>
            </p:cNvPr>
            <p:cNvCxnSpPr/>
            <p:nvPr/>
          </p:nvCxnSpPr>
          <p:spPr>
            <a:xfrm>
              <a:off x="9275379" y="2701159"/>
              <a:ext cx="0" cy="248400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Přímá spojnice 21">
              <a:extLst>
                <a:ext uri="{FF2B5EF4-FFF2-40B4-BE49-F238E27FC236}">
                  <a16:creationId xmlns:a16="http://schemas.microsoft.com/office/drawing/2014/main" id="{CB23D490-C2ED-4669-AF1F-42BEEB0ED5C5}"/>
                </a:ext>
              </a:extLst>
            </p:cNvPr>
            <p:cNvCxnSpPr>
              <a:cxnSpLocks/>
            </p:cNvCxnSpPr>
            <p:nvPr/>
          </p:nvCxnSpPr>
          <p:spPr>
            <a:xfrm>
              <a:off x="10268607" y="4109545"/>
              <a:ext cx="0" cy="1075614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Přímá spojnice 22">
              <a:extLst>
                <a:ext uri="{FF2B5EF4-FFF2-40B4-BE49-F238E27FC236}">
                  <a16:creationId xmlns:a16="http://schemas.microsoft.com/office/drawing/2014/main" id="{BFE174CD-9AC0-442D-8082-5B6C56B06E98}"/>
                </a:ext>
              </a:extLst>
            </p:cNvPr>
            <p:cNvCxnSpPr>
              <a:cxnSpLocks/>
            </p:cNvCxnSpPr>
            <p:nvPr/>
          </p:nvCxnSpPr>
          <p:spPr>
            <a:xfrm>
              <a:off x="7225862" y="3983421"/>
              <a:ext cx="0" cy="1201738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16B329F6-FC13-46BA-8D9F-53F664573744}"/>
              </a:ext>
            </a:extLst>
          </p:cNvPr>
          <p:cNvSpPr txBox="1"/>
          <p:nvPr/>
        </p:nvSpPr>
        <p:spPr>
          <a:xfrm>
            <a:off x="706057" y="4167469"/>
            <a:ext cx="4524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Typická </a:t>
            </a:r>
            <a:r>
              <a:rPr lang="cs-CZ" sz="1600" dirty="0" err="1"/>
              <a:t>hormetická</a:t>
            </a:r>
            <a:r>
              <a:rPr lang="cs-CZ" sz="1600" dirty="0"/>
              <a:t> křivka pro účinky cvičení. </a:t>
            </a:r>
          </a:p>
          <a:p>
            <a:pPr algn="ctr"/>
            <a:r>
              <a:rPr lang="cs-CZ" sz="1200" dirty="0" err="1"/>
              <a:t>Radak</a:t>
            </a:r>
            <a:r>
              <a:rPr lang="cs-CZ" sz="1200" dirty="0"/>
              <a:t> et al. 2008</a:t>
            </a:r>
          </a:p>
        </p:txBody>
      </p:sp>
      <p:cxnSp>
        <p:nvCxnSpPr>
          <p:cNvPr id="25" name="Přímá spojnice se šipkou 24">
            <a:extLst>
              <a:ext uri="{FF2B5EF4-FFF2-40B4-BE49-F238E27FC236}">
                <a16:creationId xmlns:a16="http://schemas.microsoft.com/office/drawing/2014/main" id="{CA250F60-845A-4EFF-A69E-B042747AEEC7}"/>
              </a:ext>
            </a:extLst>
          </p:cNvPr>
          <p:cNvCxnSpPr/>
          <p:nvPr/>
        </p:nvCxnSpPr>
        <p:spPr>
          <a:xfrm>
            <a:off x="9815243" y="2480441"/>
            <a:ext cx="60051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C12998BC-2B65-4942-94DB-88C172BFB166}"/>
              </a:ext>
            </a:extLst>
          </p:cNvPr>
          <p:cNvCxnSpPr/>
          <p:nvPr/>
        </p:nvCxnSpPr>
        <p:spPr>
          <a:xfrm>
            <a:off x="8905811" y="3254512"/>
            <a:ext cx="60051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97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41267D-8482-4C3A-9393-E9DC1F2AE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n-lt"/>
              </a:rPr>
              <a:t>Cíl studie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CC20CF-A08C-445A-BC49-6A2151056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912" y="2009555"/>
            <a:ext cx="8253247" cy="4024424"/>
          </a:xfrm>
        </p:spPr>
        <p:txBody>
          <a:bodyPr/>
          <a:lstStyle/>
          <a:p>
            <a:r>
              <a:rPr lang="cs-CZ" dirty="0"/>
              <a:t>Stanovit sérové koncentrace bilirubinu u vrcholových sportovců</a:t>
            </a:r>
          </a:p>
          <a:p>
            <a:r>
              <a:rPr lang="cs-CZ" dirty="0"/>
              <a:t>Určit prevalenci GS a frekvenci alely </a:t>
            </a:r>
            <a:r>
              <a:rPr lang="cs-CZ" i="1" dirty="0"/>
              <a:t>UGT1A1*28</a:t>
            </a:r>
            <a:r>
              <a:rPr lang="cs-CZ" dirty="0"/>
              <a:t> zodpovědné za manifestaci GS ve srovnání s českou běžnou populací</a:t>
            </a:r>
          </a:p>
          <a:p>
            <a:r>
              <a:rPr lang="cs-CZ" dirty="0"/>
              <a:t>Určit vztah bilirubinu a celkové antioxidační kapacity séra u sportovců</a:t>
            </a:r>
          </a:p>
        </p:txBody>
      </p:sp>
    </p:spTree>
    <p:extLst>
      <p:ext uri="{BB962C8B-B14F-4D97-AF65-F5344CB8AC3E}">
        <p14:creationId xmlns:p14="http://schemas.microsoft.com/office/powerpoint/2010/main" val="4164290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22171661-0838-4942-A149-8C1B78926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E3FC08F-702A-4D68-A6CE-80445063B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2" y="519115"/>
            <a:ext cx="5435011" cy="1705617"/>
          </a:xfrm>
        </p:spPr>
        <p:txBody>
          <a:bodyPr>
            <a:normAutofit/>
          </a:bodyPr>
          <a:lstStyle/>
          <a:p>
            <a:r>
              <a:rPr lang="cs-CZ" dirty="0">
                <a:latin typeface="+mn-lt"/>
              </a:rPr>
              <a:t>Metodika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4CFFC8CC-8357-4EAE-8DE4-28B285E7F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5979"/>
            <a:ext cx="4906370" cy="6869953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121508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215089 w 6125882"/>
              <a:gd name="connsiteY4" fmla="*/ 0 h 6857998"/>
              <a:gd name="connsiteX0" fmla="*/ 1222204 w 6132997"/>
              <a:gd name="connsiteY0" fmla="*/ 0 h 6881904"/>
              <a:gd name="connsiteX1" fmla="*/ 6132997 w 6132997"/>
              <a:gd name="connsiteY1" fmla="*/ 0 h 6881904"/>
              <a:gd name="connsiteX2" fmla="*/ 6132997 w 6132997"/>
              <a:gd name="connsiteY2" fmla="*/ 6857998 h 6881904"/>
              <a:gd name="connsiteX3" fmla="*/ 0 w 6132997"/>
              <a:gd name="connsiteY3" fmla="*/ 6881904 h 6881904"/>
              <a:gd name="connsiteX4" fmla="*/ 1222204 w 6132997"/>
              <a:gd name="connsiteY4" fmla="*/ 0 h 6881904"/>
              <a:gd name="connsiteX0" fmla="*/ 1348644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348644 w 6132997"/>
              <a:gd name="connsiteY4" fmla="*/ 0 h 6893857"/>
              <a:gd name="connsiteX0" fmla="*/ 1457021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457021 w 6132997"/>
              <a:gd name="connsiteY4" fmla="*/ 0 h 6893857"/>
              <a:gd name="connsiteX0" fmla="*/ 1754909 w 6430885"/>
              <a:gd name="connsiteY0" fmla="*/ 0 h 6869951"/>
              <a:gd name="connsiteX1" fmla="*/ 6430885 w 6430885"/>
              <a:gd name="connsiteY1" fmla="*/ 11953 h 6869951"/>
              <a:gd name="connsiteX2" fmla="*/ 6430885 w 6430885"/>
              <a:gd name="connsiteY2" fmla="*/ 6869951 h 6869951"/>
              <a:gd name="connsiteX3" fmla="*/ 0 w 6430885"/>
              <a:gd name="connsiteY3" fmla="*/ 6869951 h 6869951"/>
              <a:gd name="connsiteX4" fmla="*/ 1754909 w 6430885"/>
              <a:gd name="connsiteY4" fmla="*/ 0 h 686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0885" h="6869951">
                <a:moveTo>
                  <a:pt x="1754909" y="0"/>
                </a:moveTo>
                <a:lnTo>
                  <a:pt x="6430885" y="11953"/>
                </a:lnTo>
                <a:lnTo>
                  <a:pt x="6430885" y="6869951"/>
                </a:lnTo>
                <a:lnTo>
                  <a:pt x="0" y="6869951"/>
                </a:lnTo>
                <a:lnTo>
                  <a:pt x="175490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id="{BB04A404-AF1E-4EC9-AF7D-46C68BFCE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941096" y="-5979"/>
            <a:ext cx="2549951" cy="686397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9B9540-34BA-44E5-B3B8-38B2A6ADF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3628" y="1875568"/>
            <a:ext cx="7285627" cy="4246179"/>
          </a:xfrm>
        </p:spPr>
        <p:txBody>
          <a:bodyPr>
            <a:normAutofit/>
          </a:bodyPr>
          <a:lstStyle/>
          <a:p>
            <a:r>
              <a:rPr lang="cs-CZ" dirty="0"/>
              <a:t>536 vrcholových sportovců</a:t>
            </a:r>
          </a:p>
          <a:p>
            <a:pPr lvl="1"/>
            <a:r>
              <a:rPr lang="en-GB" sz="1800" dirty="0">
                <a:ea typeface="Calibri" panose="020F0502020204030204" pitchFamily="34" charset="0"/>
              </a:rPr>
              <a:t>61</a:t>
            </a:r>
            <a:r>
              <a:rPr lang="cs-CZ" sz="1800" dirty="0">
                <a:ea typeface="Calibri" panose="020F0502020204030204" pitchFamily="34" charset="0"/>
              </a:rPr>
              <a:t> </a:t>
            </a:r>
            <a:r>
              <a:rPr lang="en-GB" sz="1800" dirty="0">
                <a:ea typeface="Calibri" panose="020F0502020204030204" pitchFamily="34" charset="0"/>
              </a:rPr>
              <a:t>% </a:t>
            </a:r>
            <a:r>
              <a:rPr lang="cs-CZ" sz="1800" dirty="0">
                <a:ea typeface="Calibri" panose="020F0502020204030204" pitchFamily="34" charset="0"/>
              </a:rPr>
              <a:t>muži</a:t>
            </a:r>
            <a:r>
              <a:rPr lang="en-GB" sz="1800" dirty="0">
                <a:ea typeface="Calibri" panose="020F0502020204030204" pitchFamily="34" charset="0"/>
              </a:rPr>
              <a:t>, 14-45 </a:t>
            </a:r>
            <a:r>
              <a:rPr lang="cs-CZ" sz="1800" dirty="0">
                <a:ea typeface="Calibri" panose="020F0502020204030204" pitchFamily="34" charset="0"/>
              </a:rPr>
              <a:t>let</a:t>
            </a:r>
          </a:p>
          <a:p>
            <a:pPr lvl="1"/>
            <a:r>
              <a:rPr lang="cs-CZ" sz="1800" dirty="0"/>
              <a:t>sběr dat r. 2019 - 2021</a:t>
            </a:r>
            <a:endParaRPr lang="cs-CZ" dirty="0"/>
          </a:p>
          <a:p>
            <a:r>
              <a:rPr lang="cs-CZ" dirty="0"/>
              <a:t>2 594 kontrolních jedinců (studie post-MONICA) </a:t>
            </a:r>
          </a:p>
          <a:p>
            <a:pPr lvl="1"/>
            <a:r>
              <a:rPr lang="en-GB" sz="1800" dirty="0">
                <a:ea typeface="Calibri" panose="020F0502020204030204" pitchFamily="34" charset="0"/>
              </a:rPr>
              <a:t>48</a:t>
            </a:r>
            <a:r>
              <a:rPr lang="cs-CZ" sz="1800" dirty="0">
                <a:ea typeface="Calibri" panose="020F0502020204030204" pitchFamily="34" charset="0"/>
              </a:rPr>
              <a:t> </a:t>
            </a:r>
            <a:r>
              <a:rPr lang="en-GB" sz="1800" dirty="0">
                <a:ea typeface="Calibri" panose="020F0502020204030204" pitchFamily="34" charset="0"/>
              </a:rPr>
              <a:t>% </a:t>
            </a:r>
            <a:r>
              <a:rPr lang="cs-CZ" sz="1800" dirty="0">
                <a:ea typeface="Calibri" panose="020F0502020204030204" pitchFamily="34" charset="0"/>
              </a:rPr>
              <a:t>muži</a:t>
            </a:r>
            <a:r>
              <a:rPr lang="en-GB" sz="1800" dirty="0">
                <a:ea typeface="Calibri" panose="020F0502020204030204" pitchFamily="34" charset="0"/>
              </a:rPr>
              <a:t>, 25–64</a:t>
            </a:r>
            <a:r>
              <a:rPr lang="cs-CZ" sz="1800" dirty="0">
                <a:ea typeface="Calibri" panose="020F0502020204030204" pitchFamily="34" charset="0"/>
              </a:rPr>
              <a:t> let</a:t>
            </a:r>
          </a:p>
          <a:p>
            <a:pPr lvl="1"/>
            <a:r>
              <a:rPr lang="cs-CZ" sz="1800" dirty="0"/>
              <a:t>sběr dat r. 2015 – 2018</a:t>
            </a:r>
          </a:p>
          <a:p>
            <a:r>
              <a:rPr lang="cs-CZ" dirty="0"/>
              <a:t>Určení prevalence GS (eliminace jedinců  s ALT &gt; 0,78 </a:t>
            </a:r>
            <a:r>
              <a:rPr lang="el-GR" dirty="0"/>
              <a:t>μ</a:t>
            </a:r>
            <a:r>
              <a:rPr lang="cs-CZ" dirty="0"/>
              <a:t>kat/l; GGT &gt;0,84 </a:t>
            </a:r>
            <a:r>
              <a:rPr lang="el-GR" dirty="0"/>
              <a:t>μ</a:t>
            </a:r>
            <a:r>
              <a:rPr lang="cs-CZ" dirty="0"/>
              <a:t>kat/l)</a:t>
            </a: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9E6858D7-D8E8-46F3-B018-B20047ACE0D8}"/>
              </a:ext>
            </a:extLst>
          </p:cNvPr>
          <p:cNvGrpSpPr/>
          <p:nvPr/>
        </p:nvGrpSpPr>
        <p:grpSpPr>
          <a:xfrm>
            <a:off x="108402" y="129958"/>
            <a:ext cx="4248185" cy="2930716"/>
            <a:chOff x="106680" y="21020"/>
            <a:chExt cx="4248185" cy="2930716"/>
          </a:xfrm>
        </p:grpSpPr>
        <p:cxnSp>
          <p:nvCxnSpPr>
            <p:cNvPr id="34" name="Přímá spojnice se šipkou 33">
              <a:extLst>
                <a:ext uri="{FF2B5EF4-FFF2-40B4-BE49-F238E27FC236}">
                  <a16:creationId xmlns:a16="http://schemas.microsoft.com/office/drawing/2014/main" id="{F0260000-AABF-4230-97F6-38255639A0AD}"/>
                </a:ext>
              </a:extLst>
            </p:cNvPr>
            <p:cNvCxnSpPr>
              <a:cxnSpLocks/>
              <a:stCxn id="17" idx="2"/>
              <a:endCxn id="19" idx="0"/>
            </p:cNvCxnSpPr>
            <p:nvPr/>
          </p:nvCxnSpPr>
          <p:spPr>
            <a:xfrm>
              <a:off x="3713734" y="1455492"/>
              <a:ext cx="0" cy="1409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D4840D02-8E91-49CE-898A-84FB7F04D1A2}"/>
                </a:ext>
              </a:extLst>
            </p:cNvPr>
            <p:cNvGrpSpPr/>
            <p:nvPr/>
          </p:nvGrpSpPr>
          <p:grpSpPr>
            <a:xfrm>
              <a:off x="106680" y="21020"/>
              <a:ext cx="4248185" cy="2930716"/>
              <a:chOff x="114602" y="451575"/>
              <a:chExt cx="4248185" cy="2930716"/>
            </a:xfrm>
          </p:grpSpPr>
          <p:sp>
            <p:nvSpPr>
              <p:cNvPr id="10" name="Obdélník: se zakulacenými rohy 9">
                <a:extLst>
                  <a:ext uri="{FF2B5EF4-FFF2-40B4-BE49-F238E27FC236}">
                    <a16:creationId xmlns:a16="http://schemas.microsoft.com/office/drawing/2014/main" id="{2604B190-EFD5-442D-839E-516BF5059DA8}"/>
                  </a:ext>
                </a:extLst>
              </p:cNvPr>
              <p:cNvSpPr/>
              <p:nvPr/>
            </p:nvSpPr>
            <p:spPr>
              <a:xfrm>
                <a:off x="1487694" y="451575"/>
                <a:ext cx="1282262" cy="51911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Odběr krve</a:t>
                </a:r>
              </a:p>
            </p:txBody>
          </p:sp>
          <p:sp>
            <p:nvSpPr>
              <p:cNvPr id="14" name="Obdélník: se zakulacenými rohy 13">
                <a:extLst>
                  <a:ext uri="{FF2B5EF4-FFF2-40B4-BE49-F238E27FC236}">
                    <a16:creationId xmlns:a16="http://schemas.microsoft.com/office/drawing/2014/main" id="{9F0A862E-4CAD-4D5E-B1CC-44178381626A}"/>
                  </a:ext>
                </a:extLst>
              </p:cNvPr>
              <p:cNvSpPr/>
              <p:nvPr/>
            </p:nvSpPr>
            <p:spPr>
              <a:xfrm>
                <a:off x="114602" y="1207760"/>
                <a:ext cx="1175582" cy="68410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Biochemická</a:t>
                </a:r>
                <a:r>
                  <a:rPr lang="cs-CZ" dirty="0"/>
                  <a:t> analýza</a:t>
                </a:r>
              </a:p>
            </p:txBody>
          </p:sp>
          <p:sp>
            <p:nvSpPr>
              <p:cNvPr id="15" name="Obdélník: se zakulacenými rohy 14">
                <a:extLst>
                  <a:ext uri="{FF2B5EF4-FFF2-40B4-BE49-F238E27FC236}">
                    <a16:creationId xmlns:a16="http://schemas.microsoft.com/office/drawing/2014/main" id="{1392BB51-8AE6-4A2B-9B74-4252E4906265}"/>
                  </a:ext>
                </a:extLst>
              </p:cNvPr>
              <p:cNvSpPr/>
              <p:nvPr/>
            </p:nvSpPr>
            <p:spPr>
              <a:xfrm>
                <a:off x="1358306" y="1207760"/>
                <a:ext cx="1548000" cy="68410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Zmražení </a:t>
                </a:r>
                <a:r>
                  <a:rPr lang="cs-CZ" sz="1600" dirty="0" err="1"/>
                  <a:t>alikvotů</a:t>
                </a:r>
                <a:r>
                  <a:rPr lang="cs-CZ" sz="1600" dirty="0"/>
                  <a:t> séra -80 °C</a:t>
                </a:r>
                <a:endParaRPr lang="cs-CZ" dirty="0"/>
              </a:p>
            </p:txBody>
          </p:sp>
          <p:sp>
            <p:nvSpPr>
              <p:cNvPr id="16" name="Obdélník: se zakulacenými rohy 15">
                <a:extLst>
                  <a:ext uri="{FF2B5EF4-FFF2-40B4-BE49-F238E27FC236}">
                    <a16:creationId xmlns:a16="http://schemas.microsoft.com/office/drawing/2014/main" id="{9ED81B07-8461-44B1-BB81-E8971CE85564}"/>
                  </a:ext>
                </a:extLst>
              </p:cNvPr>
              <p:cNvSpPr/>
              <p:nvPr/>
            </p:nvSpPr>
            <p:spPr>
              <a:xfrm>
                <a:off x="1358306" y="2027007"/>
                <a:ext cx="1548000" cy="68410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Stanovení </a:t>
                </a:r>
                <a:r>
                  <a:rPr lang="cs-CZ" sz="1600" dirty="0" err="1"/>
                  <a:t>antiox</a:t>
                </a:r>
                <a:r>
                  <a:rPr lang="cs-CZ" sz="1600" dirty="0"/>
                  <a:t>. kap. séra</a:t>
                </a:r>
                <a:endParaRPr lang="cs-CZ" dirty="0"/>
              </a:p>
            </p:txBody>
          </p:sp>
          <p:sp>
            <p:nvSpPr>
              <p:cNvPr id="17" name="Obdélník: se zakulacenými rohy 16">
                <a:extLst>
                  <a:ext uri="{FF2B5EF4-FFF2-40B4-BE49-F238E27FC236}">
                    <a16:creationId xmlns:a16="http://schemas.microsoft.com/office/drawing/2014/main" id="{221F74F1-435B-42AB-A339-AA364FF1CD04}"/>
                  </a:ext>
                </a:extLst>
              </p:cNvPr>
              <p:cNvSpPr/>
              <p:nvPr/>
            </p:nvSpPr>
            <p:spPr>
              <a:xfrm>
                <a:off x="3080525" y="1201945"/>
                <a:ext cx="1282262" cy="68410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Zmražení plné krve -80 °C</a:t>
                </a:r>
                <a:endParaRPr lang="cs-CZ" dirty="0"/>
              </a:p>
            </p:txBody>
          </p:sp>
          <p:sp>
            <p:nvSpPr>
              <p:cNvPr id="18" name="Obdélník: se zakulacenými rohy 17">
                <a:extLst>
                  <a:ext uri="{FF2B5EF4-FFF2-40B4-BE49-F238E27FC236}">
                    <a16:creationId xmlns:a16="http://schemas.microsoft.com/office/drawing/2014/main" id="{7C9D7400-12E6-4AE5-933C-C2F3E3589668}"/>
                  </a:ext>
                </a:extLst>
              </p:cNvPr>
              <p:cNvSpPr/>
              <p:nvPr/>
            </p:nvSpPr>
            <p:spPr>
              <a:xfrm>
                <a:off x="3127656" y="2782019"/>
                <a:ext cx="1188000" cy="600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Fragment. analýza</a:t>
                </a:r>
                <a:endParaRPr lang="cs-CZ" dirty="0"/>
              </a:p>
            </p:txBody>
          </p:sp>
          <p:sp>
            <p:nvSpPr>
              <p:cNvPr id="19" name="Obdélník: se zakulacenými rohy 18">
                <a:extLst>
                  <a:ext uri="{FF2B5EF4-FFF2-40B4-BE49-F238E27FC236}">
                    <a16:creationId xmlns:a16="http://schemas.microsoft.com/office/drawing/2014/main" id="{548006E2-FAD0-409D-8E22-354AA5A71816}"/>
                  </a:ext>
                </a:extLst>
              </p:cNvPr>
              <p:cNvSpPr/>
              <p:nvPr/>
            </p:nvSpPr>
            <p:spPr>
              <a:xfrm>
                <a:off x="3080525" y="2027007"/>
                <a:ext cx="1282262" cy="600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dirty="0"/>
                  <a:t>Izolace </a:t>
                </a:r>
                <a:r>
                  <a:rPr lang="cs-CZ" sz="1600" dirty="0" err="1"/>
                  <a:t>gDNA</a:t>
                </a:r>
                <a:endParaRPr lang="cs-CZ" dirty="0"/>
              </a:p>
            </p:txBody>
          </p:sp>
          <p:cxnSp>
            <p:nvCxnSpPr>
              <p:cNvPr id="23" name="Přímá spojnice se šipkou 22">
                <a:extLst>
                  <a:ext uri="{FF2B5EF4-FFF2-40B4-BE49-F238E27FC236}">
                    <a16:creationId xmlns:a16="http://schemas.microsoft.com/office/drawing/2014/main" id="{AB139CF3-20EB-4F8C-A58B-8DDDCD998A71}"/>
                  </a:ext>
                </a:extLst>
              </p:cNvPr>
              <p:cNvCxnSpPr>
                <a:cxnSpLocks/>
                <a:stCxn id="10" idx="1"/>
                <a:endCxn id="14" idx="0"/>
              </p:cNvCxnSpPr>
              <p:nvPr/>
            </p:nvCxnSpPr>
            <p:spPr>
              <a:xfrm flipH="1">
                <a:off x="702393" y="711131"/>
                <a:ext cx="785301" cy="4966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se šipkou 26">
                <a:extLst>
                  <a:ext uri="{FF2B5EF4-FFF2-40B4-BE49-F238E27FC236}">
                    <a16:creationId xmlns:a16="http://schemas.microsoft.com/office/drawing/2014/main" id="{B1A03BA0-4805-43C6-9C8D-F6A40DEDB3DC}"/>
                  </a:ext>
                </a:extLst>
              </p:cNvPr>
              <p:cNvCxnSpPr>
                <a:cxnSpLocks/>
                <a:stCxn id="10" idx="2"/>
                <a:endCxn id="15" idx="0"/>
              </p:cNvCxnSpPr>
              <p:nvPr/>
            </p:nvCxnSpPr>
            <p:spPr>
              <a:xfrm>
                <a:off x="2128825" y="970687"/>
                <a:ext cx="3481" cy="2370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nice se šipkou 28">
                <a:extLst>
                  <a:ext uri="{FF2B5EF4-FFF2-40B4-BE49-F238E27FC236}">
                    <a16:creationId xmlns:a16="http://schemas.microsoft.com/office/drawing/2014/main" id="{8802183D-92F2-439A-A4AB-271F459FED74}"/>
                  </a:ext>
                </a:extLst>
              </p:cNvPr>
              <p:cNvCxnSpPr>
                <a:cxnSpLocks/>
                <a:stCxn id="10" idx="3"/>
                <a:endCxn id="17" idx="0"/>
              </p:cNvCxnSpPr>
              <p:nvPr/>
            </p:nvCxnSpPr>
            <p:spPr>
              <a:xfrm>
                <a:off x="2769956" y="711131"/>
                <a:ext cx="951700" cy="49081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Přímá spojnice se šipkou 31">
                <a:extLst>
                  <a:ext uri="{FF2B5EF4-FFF2-40B4-BE49-F238E27FC236}">
                    <a16:creationId xmlns:a16="http://schemas.microsoft.com/office/drawing/2014/main" id="{B544ED10-4D26-4943-AEBD-AF9EFF27E398}"/>
                  </a:ext>
                </a:extLst>
              </p:cNvPr>
              <p:cNvCxnSpPr>
                <a:cxnSpLocks/>
                <a:stCxn id="15" idx="2"/>
                <a:endCxn id="16" idx="0"/>
              </p:cNvCxnSpPr>
              <p:nvPr/>
            </p:nvCxnSpPr>
            <p:spPr>
              <a:xfrm>
                <a:off x="2132306" y="1891862"/>
                <a:ext cx="0" cy="13514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nice se šipkou 35">
                <a:extLst>
                  <a:ext uri="{FF2B5EF4-FFF2-40B4-BE49-F238E27FC236}">
                    <a16:creationId xmlns:a16="http://schemas.microsoft.com/office/drawing/2014/main" id="{1B07D0A4-28AF-44C5-ADBF-DE39022E3735}"/>
                  </a:ext>
                </a:extLst>
              </p:cNvPr>
              <p:cNvCxnSpPr>
                <a:cxnSpLocks/>
                <a:stCxn id="19" idx="2"/>
                <a:endCxn id="18" idx="0"/>
              </p:cNvCxnSpPr>
              <p:nvPr/>
            </p:nvCxnSpPr>
            <p:spPr>
              <a:xfrm>
                <a:off x="3721656" y="2627279"/>
                <a:ext cx="0" cy="1547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D89AD9DA-8804-413F-BD58-28F9D1102410}"/>
              </a:ext>
            </a:extLst>
          </p:cNvPr>
          <p:cNvSpPr txBox="1"/>
          <p:nvPr/>
        </p:nvSpPr>
        <p:spPr>
          <a:xfrm>
            <a:off x="-50545" y="6581001"/>
            <a:ext cx="32663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Miller</a:t>
            </a:r>
            <a:r>
              <a:rPr lang="cs-CZ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SA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et al.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1988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384969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8222250-799A-4AD0-9BD1-BE6EB7A06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770432A-C0A6-4D4F-AE2C-705049DA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6244924" y="-5974"/>
            <a:ext cx="5947079" cy="6874927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677452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693787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842978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435688"/>
              <a:gd name="connsiteY0" fmla="*/ 0 h 6874927"/>
              <a:gd name="connsiteX1" fmla="*/ 4435688 w 4435688"/>
              <a:gd name="connsiteY1" fmla="*/ 4763 h 6874927"/>
              <a:gd name="connsiteX2" fmla="*/ 3842978 w 4435688"/>
              <a:gd name="connsiteY2" fmla="*/ 6874927 h 6874927"/>
              <a:gd name="connsiteX3" fmla="*/ 0 w 4435688"/>
              <a:gd name="connsiteY3" fmla="*/ 6863976 h 6874927"/>
              <a:gd name="connsiteX4" fmla="*/ 0 w 4435688"/>
              <a:gd name="connsiteY4" fmla="*/ 0 h 68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688" h="6874927">
                <a:moveTo>
                  <a:pt x="0" y="0"/>
                </a:moveTo>
                <a:lnTo>
                  <a:pt x="4435688" y="4763"/>
                </a:lnTo>
                <a:lnTo>
                  <a:pt x="3842978" y="6874927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9F036-B84D-46E6-BB64-EE404DAC7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708" y="542929"/>
            <a:ext cx="4439895" cy="113474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>
                <a:latin typeface="+mn-lt"/>
              </a:rPr>
              <a:t>Výsledky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FBE787-8B1D-40E5-8468-6F665BB5D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43270" y="1"/>
            <a:ext cx="488371" cy="688040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>
            <a:extLst>
              <a:ext uri="{FF2B5EF4-FFF2-40B4-BE49-F238E27FC236}">
                <a16:creationId xmlns:a16="http://schemas.microsoft.com/office/drawing/2014/main" id="{B8C0F102-3C38-4286-8CA8-6E623DF90FAA}"/>
              </a:ext>
            </a:extLst>
          </p:cNvPr>
          <p:cNvSpPr txBox="1"/>
          <p:nvPr/>
        </p:nvSpPr>
        <p:spPr>
          <a:xfrm>
            <a:off x="6718030" y="1549401"/>
            <a:ext cx="5328697" cy="477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tx2"/>
                </a:solidFill>
              </a:rPr>
              <a:t>U vrcholových sportovců:</a:t>
            </a: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významně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cs-CZ" sz="2000" dirty="0">
                <a:solidFill>
                  <a:schemeClr val="tx2"/>
                </a:solidFill>
              </a:rPr>
              <a:t>vyšší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cs-CZ" sz="2000" dirty="0">
                <a:solidFill>
                  <a:schemeClr val="tx2"/>
                </a:solidFill>
              </a:rPr>
              <a:t>koncentrace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cs-CZ" sz="2000" dirty="0">
                <a:solidFill>
                  <a:schemeClr val="tx2"/>
                </a:solidFill>
              </a:rPr>
              <a:t>bilirubinu v séru</a:t>
            </a: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významně vyšší prevalence fenotypu GS</a:t>
            </a: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nebyl nalezen rozdíl v koncentraci bilirubinu mezi sportovními disciplínami</a:t>
            </a: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tx2"/>
                </a:solidFill>
              </a:rPr>
              <a:t>vyšší frekvence alel (TA)</a:t>
            </a:r>
            <a:r>
              <a:rPr lang="pl-PL" sz="2000" baseline="-25000" dirty="0">
                <a:solidFill>
                  <a:schemeClr val="tx2"/>
                </a:solidFill>
              </a:rPr>
              <a:t>7/7</a:t>
            </a:r>
            <a:r>
              <a:rPr lang="pl-PL" sz="2000" dirty="0">
                <a:solidFill>
                  <a:schemeClr val="tx2"/>
                </a:solidFill>
              </a:rPr>
              <a:t> a (TA)</a:t>
            </a:r>
            <a:r>
              <a:rPr lang="pl-PL" sz="2000" baseline="-25000" dirty="0">
                <a:solidFill>
                  <a:schemeClr val="tx2"/>
                </a:solidFill>
              </a:rPr>
              <a:t>6/7</a:t>
            </a: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pozitivní asociace bilirubinu s kyselinou močovou (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</a:t>
            </a:r>
            <a:r>
              <a:rPr lang="en-GB" sz="20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cs-CZ" sz="20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=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0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,034)</a:t>
            </a:r>
            <a:r>
              <a:rPr lang="cs-CZ" sz="2000" dirty="0">
                <a:solidFill>
                  <a:schemeClr val="tx2"/>
                </a:solidFill>
              </a:rPr>
              <a:t> a albuminem (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</a:t>
            </a:r>
            <a:r>
              <a:rPr lang="en-GB" sz="20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cs-CZ" sz="20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=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0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lang="cs-CZ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012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</a:t>
            </a:r>
            <a:endParaRPr lang="cs-CZ" sz="2000" dirty="0">
              <a:solidFill>
                <a:schemeClr val="tx2"/>
              </a:solidFill>
            </a:endParaRPr>
          </a:p>
          <a:p>
            <a:pPr lvl="1" indent="-228594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významná pozitivní korelace mezi sérovým bilirubinem a celkovou antioxidační kapacitou séra (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</a:t>
            </a:r>
            <a:r>
              <a:rPr lang="en-GB" sz="20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cs-CZ" sz="20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=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0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179, p&lt;0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lang="en-GB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001</a:t>
            </a:r>
            <a:r>
              <a:rPr lang="cs-CZ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</a:t>
            </a:r>
            <a:endParaRPr lang="cs-CZ" sz="2000" dirty="0">
              <a:solidFill>
                <a:schemeClr val="tx2"/>
              </a:solidFill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59AC6817-F145-4AF2-9E5E-F823995C72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731072"/>
              </p:ext>
            </p:extLst>
          </p:nvPr>
        </p:nvGraphicFramePr>
        <p:xfrm>
          <a:off x="270525" y="367222"/>
          <a:ext cx="5972741" cy="25464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298">
                  <a:extLst>
                    <a:ext uri="{9D8B030D-6E8A-4147-A177-3AD203B41FA5}">
                      <a16:colId xmlns:a16="http://schemas.microsoft.com/office/drawing/2014/main" val="3619177365"/>
                    </a:ext>
                  </a:extLst>
                </a:gridCol>
                <a:gridCol w="743025">
                  <a:extLst>
                    <a:ext uri="{9D8B030D-6E8A-4147-A177-3AD203B41FA5}">
                      <a16:colId xmlns:a16="http://schemas.microsoft.com/office/drawing/2014/main" val="4276908142"/>
                    </a:ext>
                  </a:extLst>
                </a:gridCol>
                <a:gridCol w="1145628">
                  <a:extLst>
                    <a:ext uri="{9D8B030D-6E8A-4147-A177-3AD203B41FA5}">
                      <a16:colId xmlns:a16="http://schemas.microsoft.com/office/drawing/2014/main" val="2789511631"/>
                    </a:ext>
                  </a:extLst>
                </a:gridCol>
                <a:gridCol w="1492469">
                  <a:extLst>
                    <a:ext uri="{9D8B030D-6E8A-4147-A177-3AD203B41FA5}">
                      <a16:colId xmlns:a16="http://schemas.microsoft.com/office/drawing/2014/main" val="307241443"/>
                    </a:ext>
                  </a:extLst>
                </a:gridCol>
                <a:gridCol w="1219321">
                  <a:extLst>
                    <a:ext uri="{9D8B030D-6E8A-4147-A177-3AD203B41FA5}">
                      <a16:colId xmlns:a16="http://schemas.microsoft.com/office/drawing/2014/main" val="740142670"/>
                    </a:ext>
                  </a:extLst>
                </a:gridCol>
              </a:tblGrid>
              <a:tr h="4890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500" dirty="0">
                          <a:effectLst/>
                        </a:rPr>
                        <a:t> 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</a:rPr>
                        <a:t>Sportovci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(n=536)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</a:rPr>
                        <a:t>Kontrolní skupina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(n=2,594)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500" dirty="0">
                          <a:effectLst/>
                        </a:rPr>
                        <a:t>P-hodnota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3480701976"/>
                  </a:ext>
                </a:extLst>
              </a:tr>
              <a:tr h="373046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</a:rPr>
                        <a:t>Bilirubin</a:t>
                      </a:r>
                      <a:endParaRPr lang="cs-CZ" sz="13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</a:rPr>
                        <a:t>(</a:t>
                      </a:r>
                      <a:r>
                        <a:rPr lang="cs-CZ" sz="1500" dirty="0">
                          <a:effectLst/>
                        </a:rPr>
                        <a:t>u</a:t>
                      </a:r>
                      <a:r>
                        <a:rPr lang="en-US" sz="1500" dirty="0">
                          <a:effectLst/>
                        </a:rPr>
                        <a:t>mol/L)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</a:rPr>
                        <a:t>Všichni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endParaRPr lang="cs-CZ" sz="13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11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6 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(8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5-16)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9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6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(6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9-13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2)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&lt;0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GB" sz="1500" dirty="0">
                          <a:effectLst/>
                        </a:rPr>
                        <a:t>001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3818786126"/>
                  </a:ext>
                </a:extLst>
              </a:tr>
              <a:tr h="373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</a:rPr>
                        <a:t>Muži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12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6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(9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2-17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8)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11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3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(8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4-15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2)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&lt;0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GB" sz="1500" dirty="0">
                          <a:effectLst/>
                        </a:rPr>
                        <a:t>001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2674883288"/>
                  </a:ext>
                </a:extLst>
              </a:tr>
              <a:tr h="373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Ženy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5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(7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5-13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3)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8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3</a:t>
                      </a:r>
                      <a:endParaRPr lang="cs-CZ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(6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1-11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1)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&lt;0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GB" sz="1500" dirty="0">
                          <a:effectLst/>
                        </a:rPr>
                        <a:t>001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822178145"/>
                  </a:ext>
                </a:extLst>
              </a:tr>
              <a:tr h="186523"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</a:rPr>
                        <a:t>Prevalence</a:t>
                      </a:r>
                      <a:r>
                        <a:rPr lang="cs-CZ" sz="1500" dirty="0">
                          <a:effectLst/>
                        </a:rPr>
                        <a:t> </a:t>
                      </a:r>
                      <a:r>
                        <a:rPr lang="en-US" sz="1500" dirty="0">
                          <a:effectLst/>
                        </a:rPr>
                        <a:t>GS (%)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Všichni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22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9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6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&lt;0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GB" sz="1500" dirty="0">
                          <a:effectLst/>
                        </a:rPr>
                        <a:t>001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1354866506"/>
                  </a:ext>
                </a:extLst>
              </a:tr>
              <a:tr h="18652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</a:rPr>
                        <a:t>Muži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27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7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12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6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&lt;0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GB" sz="1500" dirty="0">
                          <a:effectLst/>
                        </a:rPr>
                        <a:t>001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1566071002"/>
                  </a:ext>
                </a:extLst>
              </a:tr>
              <a:tr h="21610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Ženy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13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3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6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US" sz="1500" dirty="0">
                          <a:effectLst/>
                        </a:rPr>
                        <a:t>7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&lt;0</a:t>
                      </a:r>
                      <a:r>
                        <a:rPr lang="cs-CZ" sz="1500" dirty="0">
                          <a:effectLst/>
                        </a:rPr>
                        <a:t>,</a:t>
                      </a:r>
                      <a:r>
                        <a:rPr lang="en-GB" sz="1500" dirty="0">
                          <a:effectLst/>
                        </a:rPr>
                        <a:t>001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77" marR="80277" marT="0" marB="0"/>
                </a:tc>
                <a:extLst>
                  <a:ext uri="{0D108BD9-81ED-4DB2-BD59-A6C34878D82A}">
                    <a16:rowId xmlns:a16="http://schemas.microsoft.com/office/drawing/2014/main" val="646772075"/>
                  </a:ext>
                </a:extLst>
              </a:tr>
            </a:tbl>
          </a:graphicData>
        </a:graphic>
      </p:graphicFrame>
      <p:pic>
        <p:nvPicPr>
          <p:cNvPr id="14" name="Obrázek 13">
            <a:extLst>
              <a:ext uri="{FF2B5EF4-FFF2-40B4-BE49-F238E27FC236}">
                <a16:creationId xmlns:a16="http://schemas.microsoft.com/office/drawing/2014/main" id="{9B1F32EF-2F61-4780-947E-EACE228B59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1" t="23721" r="22455" b="12081"/>
          <a:stretch/>
        </p:blipFill>
        <p:spPr bwMode="auto">
          <a:xfrm>
            <a:off x="1839517" y="3191990"/>
            <a:ext cx="3194938" cy="31326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0849DFBA-171D-4D37-85A2-DB377915F7B0}"/>
              </a:ext>
            </a:extLst>
          </p:cNvPr>
          <p:cNvSpPr txBox="1"/>
          <p:nvPr/>
        </p:nvSpPr>
        <p:spPr>
          <a:xfrm>
            <a:off x="1964724" y="6336889"/>
            <a:ext cx="30697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dirty="0"/>
              <a:t>Vztah</a:t>
            </a:r>
            <a:r>
              <a:rPr lang="cs-CZ" sz="1400" b="1" dirty="0"/>
              <a:t> </a:t>
            </a:r>
            <a:r>
              <a:rPr lang="cs-CZ" sz="1400" dirty="0"/>
              <a:t>mezi koncentrací sérového bilirubinu a celkovou antioxidační kapacitou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312E54CF-A6B0-4DC4-A46A-D60E7C81CDAC}"/>
              </a:ext>
            </a:extLst>
          </p:cNvPr>
          <p:cNvSpPr txBox="1"/>
          <p:nvPr/>
        </p:nvSpPr>
        <p:spPr>
          <a:xfrm>
            <a:off x="270525" y="95442"/>
            <a:ext cx="61275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dirty="0"/>
              <a:t>Koncentrace bilirubinu v séru a prevalence Gilbertova syndromu</a:t>
            </a:r>
          </a:p>
        </p:txBody>
      </p:sp>
    </p:spTree>
    <p:extLst>
      <p:ext uri="{BB962C8B-B14F-4D97-AF65-F5344CB8AC3E}">
        <p14:creationId xmlns:p14="http://schemas.microsoft.com/office/powerpoint/2010/main" val="3691515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1B32CE-BB58-4A22-B40F-BF8C3B047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+mn-lt"/>
              </a:rPr>
              <a:t>Faktory ovlivňující koncentraci bilirubinu u sportovců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1BC45D-B7BF-4879-B7DF-9070E510F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5651" y="2157834"/>
            <a:ext cx="8200697" cy="3674555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>
                <a:solidFill>
                  <a:schemeClr val="accent4"/>
                </a:solidFill>
              </a:rPr>
              <a:t>Pravidelný trénink</a:t>
            </a:r>
          </a:p>
          <a:p>
            <a:pPr lvl="1"/>
            <a:r>
              <a:rPr lang="cs-CZ" dirty="0"/>
              <a:t>mechanismus pro regulaci zvýšeného oxidačního stresu v důsledku tréninku</a:t>
            </a:r>
          </a:p>
          <a:p>
            <a:pPr lvl="1"/>
            <a:r>
              <a:rPr lang="cs-CZ" dirty="0"/>
              <a:t>zvýšení antioxidační kapacity organismu - pozitivní ochranný mechanismus</a:t>
            </a:r>
          </a:p>
          <a:p>
            <a:r>
              <a:rPr lang="cs-CZ" b="1" dirty="0">
                <a:solidFill>
                  <a:schemeClr val="accent2"/>
                </a:solidFill>
              </a:rPr>
              <a:t>Nízká adipozita</a:t>
            </a:r>
          </a:p>
          <a:p>
            <a:pPr lvl="1"/>
            <a:r>
              <a:rPr lang="cs-CZ" dirty="0"/>
              <a:t>nižší adipozita v důsledku pravidelného tréninku</a:t>
            </a:r>
          </a:p>
          <a:p>
            <a:pPr lvl="1"/>
            <a:r>
              <a:rPr lang="cs-CZ" dirty="0"/>
              <a:t>koncentrace sérového bilirubinu negativně korelují s indexem tělesné hmotnosti</a:t>
            </a:r>
          </a:p>
          <a:p>
            <a:r>
              <a:rPr lang="cs-CZ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Kouření</a:t>
            </a:r>
          </a:p>
          <a:p>
            <a:pPr lvl="1"/>
            <a:r>
              <a:rPr lang="cs-CZ" dirty="0"/>
              <a:t>v důsledku zvýšeného oxidačního stresu dochází ke snížení bilirubinu v séru</a:t>
            </a:r>
          </a:p>
          <a:p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Věk</a:t>
            </a:r>
          </a:p>
          <a:p>
            <a:pPr lvl="1"/>
            <a:r>
              <a:rPr lang="cs-CZ" dirty="0"/>
              <a:t>zvyšující se věk hraje určitou roli ve snižování koncentrací bilirubinu u mužů</a:t>
            </a:r>
          </a:p>
          <a:p>
            <a:endParaRPr lang="cs-CZ" b="1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29534D0-67A0-463D-B1F2-1CEB44484660}"/>
              </a:ext>
            </a:extLst>
          </p:cNvPr>
          <p:cNvSpPr txBox="1"/>
          <p:nvPr/>
        </p:nvSpPr>
        <p:spPr>
          <a:xfrm>
            <a:off x="19707" y="6581001"/>
            <a:ext cx="61626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200" dirty="0" err="1">
                <a:solidFill>
                  <a:srgbClr val="000000"/>
                </a:solidFill>
              </a:rPr>
              <a:t>Zalavras</a:t>
            </a:r>
            <a:r>
              <a:rPr lang="cs-CZ" sz="1200" dirty="0">
                <a:solidFill>
                  <a:srgbClr val="000000"/>
                </a:solidFill>
              </a:rPr>
              <a:t> et al. 2015; </a:t>
            </a:r>
            <a:r>
              <a:rPr lang="cs-CZ" sz="1200" dirty="0" err="1">
                <a:solidFill>
                  <a:srgbClr val="000000"/>
                </a:solidFill>
              </a:rPr>
              <a:t>Seyed</a:t>
            </a:r>
            <a:r>
              <a:rPr lang="cs-CZ" sz="1200" dirty="0">
                <a:solidFill>
                  <a:srgbClr val="000000"/>
                </a:solidFill>
              </a:rPr>
              <a:t> et al. 2018; </a:t>
            </a:r>
            <a:r>
              <a:rPr lang="cs-CZ" sz="1200" dirty="0" err="1">
                <a:solidFill>
                  <a:srgbClr val="000000"/>
                </a:solidFill>
              </a:rPr>
              <a:t>Eremiasova</a:t>
            </a:r>
            <a:r>
              <a:rPr lang="cs-CZ" sz="1200" dirty="0">
                <a:solidFill>
                  <a:srgbClr val="000000"/>
                </a:solidFill>
              </a:rPr>
              <a:t> et al. 2020; </a:t>
            </a:r>
            <a:r>
              <a:rPr lang="cs-CZ" sz="1200" dirty="0" err="1">
                <a:solidFill>
                  <a:srgbClr val="000000"/>
                </a:solidFill>
              </a:rPr>
              <a:t>Zucker</a:t>
            </a:r>
            <a:r>
              <a:rPr lang="cs-CZ" sz="1200" dirty="0">
                <a:solidFill>
                  <a:srgbClr val="000000"/>
                </a:solidFill>
              </a:rPr>
              <a:t> et al. 2004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644018313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Žlutá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862</Words>
  <Application>Microsoft Office PowerPoint</Application>
  <PresentationFormat>Širokoúhlá obrazovka</PresentationFormat>
  <Paragraphs>142</Paragraphs>
  <Slides>11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Source Sans Pro</vt:lpstr>
      <vt:lpstr>Times New Roman</vt:lpstr>
      <vt:lpstr>Univers Condensed Light</vt:lpstr>
      <vt:lpstr>Walbaum Display Light</vt:lpstr>
      <vt:lpstr>AngleLinesVTI</vt:lpstr>
      <vt:lpstr>elevace bilirubinu v séru vrcholových sportovců</vt:lpstr>
      <vt:lpstr>Bilirubin</vt:lpstr>
      <vt:lpstr>Bilirubin a sport</vt:lpstr>
      <vt:lpstr>Bilirubin a Gilbertův Syndrom (GS)</vt:lpstr>
      <vt:lpstr>Oxidační stres u sportovců</vt:lpstr>
      <vt:lpstr>Cíl studie</vt:lpstr>
      <vt:lpstr>Metodika</vt:lpstr>
      <vt:lpstr>Výsledky</vt:lpstr>
      <vt:lpstr>Faktory ovlivňující koncentraci bilirubinu u sportovců</vt:lpstr>
      <vt:lpstr>závěr</vt:lpstr>
      <vt:lpstr>Děkuji Vám za pozornost!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Woronyczová</dc:creator>
  <cp:lastModifiedBy>Jana Veselá</cp:lastModifiedBy>
  <cp:revision>22</cp:revision>
  <cp:lastPrinted>2022-03-25T18:05:59Z</cp:lastPrinted>
  <dcterms:created xsi:type="dcterms:W3CDTF">2022-03-15T10:39:46Z</dcterms:created>
  <dcterms:modified xsi:type="dcterms:W3CDTF">2022-04-01T20:30:02Z</dcterms:modified>
</cp:coreProperties>
</file>